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76" r:id="rId3"/>
    <p:sldId id="259" r:id="rId4"/>
    <p:sldId id="261" r:id="rId5"/>
    <p:sldId id="263" r:id="rId6"/>
    <p:sldId id="265" r:id="rId7"/>
    <p:sldId id="267" r:id="rId8"/>
    <p:sldId id="269" r:id="rId9"/>
    <p:sldId id="271" r:id="rId10"/>
    <p:sldId id="273" r:id="rId11"/>
    <p:sldId id="277" r:id="rId12"/>
    <p:sldId id="279" r:id="rId13"/>
    <p:sldId id="280" r:id="rId14"/>
    <p:sldId id="281" r:id="rId15"/>
    <p:sldId id="283" r:id="rId16"/>
    <p:sldId id="284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2321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463" autoAdjust="0"/>
  </p:normalViewPr>
  <p:slideViewPr>
    <p:cSldViewPr>
      <p:cViewPr varScale="1">
        <p:scale>
          <a:sx n="73" d="100"/>
          <a:sy n="73" d="100"/>
        </p:scale>
        <p:origin x="-3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-17463"/>
            <a:ext cx="9178925" cy="6905626"/>
            <a:chOff x="0" y="-11"/>
            <a:chExt cx="5782" cy="4350"/>
          </a:xfrm>
        </p:grpSpPr>
        <p:sp>
          <p:nvSpPr>
            <p:cNvPr id="23555" name="Rectangle 3"/>
            <p:cNvSpPr>
              <a:spLocks noChangeArrowheads="1"/>
            </p:cNvSpPr>
            <p:nvPr/>
          </p:nvSpPr>
          <p:spPr bwMode="auto">
            <a:xfrm>
              <a:off x="0" y="1824"/>
              <a:ext cx="5774" cy="251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55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59" cy="182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3557" name="Group 5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23558" name="Freeform 6"/>
              <p:cNvSpPr>
                <a:spLocks/>
              </p:cNvSpPr>
              <p:nvPr/>
            </p:nvSpPr>
            <p:spPr bwMode="auto">
              <a:xfrm>
                <a:off x="530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59" name="Freeform 7"/>
              <p:cNvSpPr>
                <a:spLocks/>
              </p:cNvSpPr>
              <p:nvPr/>
            </p:nvSpPr>
            <p:spPr bwMode="auto">
              <a:xfrm>
                <a:off x="554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3560" name="Group 8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23561" name="Freeform 9"/>
              <p:cNvSpPr>
                <a:spLocks/>
              </p:cNvSpPr>
              <p:nvPr/>
            </p:nvSpPr>
            <p:spPr bwMode="auto">
              <a:xfrm>
                <a:off x="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62" name="Freeform 10"/>
              <p:cNvSpPr>
                <a:spLocks/>
              </p:cNvSpPr>
              <p:nvPr/>
            </p:nvSpPr>
            <p:spPr bwMode="auto">
              <a:xfrm>
                <a:off x="24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3563" name="Group 11"/>
            <p:cNvGrpSpPr>
              <a:grpSpLocks/>
            </p:cNvGrpSpPr>
            <p:nvPr/>
          </p:nvGrpSpPr>
          <p:grpSpPr bwMode="auto">
            <a:xfrm>
              <a:off x="82" y="838"/>
              <a:ext cx="5590" cy="891"/>
              <a:chOff x="82" y="838"/>
              <a:chExt cx="5590" cy="891"/>
            </a:xfrm>
          </p:grpSpPr>
          <p:grpSp>
            <p:nvGrpSpPr>
              <p:cNvPr id="23564" name="Group 12"/>
              <p:cNvGrpSpPr>
                <a:grpSpLocks/>
              </p:cNvGrpSpPr>
              <p:nvPr/>
            </p:nvGrpSpPr>
            <p:grpSpPr bwMode="auto">
              <a:xfrm>
                <a:off x="134" y="838"/>
                <a:ext cx="5538" cy="850"/>
                <a:chOff x="134" y="838"/>
                <a:chExt cx="5538" cy="850"/>
              </a:xfrm>
            </p:grpSpPr>
            <p:sp>
              <p:nvSpPr>
                <p:cNvPr id="23565" name="Freeform 13"/>
                <p:cNvSpPr>
                  <a:spLocks/>
                </p:cNvSpPr>
                <p:nvPr/>
              </p:nvSpPr>
              <p:spPr bwMode="auto">
                <a:xfrm>
                  <a:off x="5269" y="1550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66" name="Freeform 14"/>
                <p:cNvSpPr>
                  <a:spLocks/>
                </p:cNvSpPr>
                <p:nvPr/>
              </p:nvSpPr>
              <p:spPr bwMode="auto">
                <a:xfrm>
                  <a:off x="5265" y="1562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67" name="Freeform 15"/>
                <p:cNvSpPr>
                  <a:spLocks/>
                </p:cNvSpPr>
                <p:nvPr/>
              </p:nvSpPr>
              <p:spPr bwMode="auto">
                <a:xfrm>
                  <a:off x="475" y="1541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68" name="Freeform 16"/>
                <p:cNvSpPr>
                  <a:spLocks/>
                </p:cNvSpPr>
                <p:nvPr/>
              </p:nvSpPr>
              <p:spPr bwMode="auto">
                <a:xfrm>
                  <a:off x="547" y="1554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87" y="68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9"/>
                    </a:cxn>
                    <a:cxn ang="0">
                      <a:pos x="9" y="74"/>
                    </a:cxn>
                    <a:cxn ang="0">
                      <a:pos x="12" y="58"/>
                    </a:cxn>
                    <a:cxn ang="0">
                      <a:pos x="22" y="47"/>
                    </a:cxn>
                    <a:cxn ang="0">
                      <a:pos x="40" y="44"/>
                    </a:cxn>
                    <a:cxn ang="0">
                      <a:pos x="60" y="45"/>
                    </a:cxn>
                    <a:cxn ang="0">
                      <a:pos x="76" y="52"/>
                    </a:cxn>
                    <a:cxn ang="0">
                      <a:pos x="87" y="68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6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20" y="1125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570" name="Freeform 18"/>
                <p:cNvSpPr>
                  <a:spLocks/>
                </p:cNvSpPr>
                <p:nvPr/>
              </p:nvSpPr>
              <p:spPr bwMode="auto">
                <a:xfrm>
                  <a:off x="1408" y="838"/>
                  <a:ext cx="2967" cy="457"/>
                </a:xfrm>
                <a:custGeom>
                  <a:avLst/>
                  <a:gdLst/>
                  <a:ahLst/>
                  <a:cxnLst>
                    <a:cxn ang="0">
                      <a:pos x="0" y="122"/>
                    </a:cxn>
                    <a:cxn ang="0">
                      <a:pos x="207" y="78"/>
                    </a:cxn>
                    <a:cxn ang="0">
                      <a:pos x="442" y="48"/>
                    </a:cxn>
                    <a:cxn ang="0">
                      <a:pos x="640" y="32"/>
                    </a:cxn>
                    <a:cxn ang="0">
                      <a:pos x="897" y="16"/>
                    </a:cxn>
                    <a:cxn ang="0">
                      <a:pos x="1215" y="2"/>
                    </a:cxn>
                    <a:cxn ang="0">
                      <a:pos x="1392" y="0"/>
                    </a:cxn>
                    <a:cxn ang="0">
                      <a:pos x="1710" y="0"/>
                    </a:cxn>
                    <a:cxn ang="0">
                      <a:pos x="1997" y="10"/>
                    </a:cxn>
                    <a:cxn ang="0">
                      <a:pos x="2258" y="21"/>
                    </a:cxn>
                    <a:cxn ang="0">
                      <a:pos x="2493" y="38"/>
                    </a:cxn>
                    <a:cxn ang="0">
                      <a:pos x="2674" y="54"/>
                    </a:cxn>
                    <a:cxn ang="0">
                      <a:pos x="2828" y="73"/>
                    </a:cxn>
                    <a:cxn ang="0">
                      <a:pos x="2966" y="92"/>
                    </a:cxn>
                    <a:cxn ang="0">
                      <a:pos x="2966" y="456"/>
                    </a:cxn>
                    <a:cxn ang="0">
                      <a:pos x="2833" y="434"/>
                    </a:cxn>
                    <a:cxn ang="0">
                      <a:pos x="2563" y="399"/>
                    </a:cxn>
                    <a:cxn ang="0">
                      <a:pos x="2382" y="382"/>
                    </a:cxn>
                    <a:cxn ang="0">
                      <a:pos x="2134" y="366"/>
                    </a:cxn>
                    <a:cxn ang="0">
                      <a:pos x="1944" y="358"/>
                    </a:cxn>
                    <a:cxn ang="0">
                      <a:pos x="1746" y="350"/>
                    </a:cxn>
                    <a:cxn ang="0">
                      <a:pos x="1529" y="350"/>
                    </a:cxn>
                    <a:cxn ang="0">
                      <a:pos x="1295" y="350"/>
                    </a:cxn>
                    <a:cxn ang="0">
                      <a:pos x="1047" y="355"/>
                    </a:cxn>
                    <a:cxn ang="0">
                      <a:pos x="853" y="363"/>
                    </a:cxn>
                    <a:cxn ang="0">
                      <a:pos x="654" y="374"/>
                    </a:cxn>
                    <a:cxn ang="0">
                      <a:pos x="468" y="388"/>
                    </a:cxn>
                    <a:cxn ang="0">
                      <a:pos x="296" y="404"/>
                    </a:cxn>
                    <a:cxn ang="0">
                      <a:pos x="150" y="423"/>
                    </a:cxn>
                    <a:cxn ang="0">
                      <a:pos x="13" y="445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1" name="Freeform 19"/>
                <p:cNvSpPr>
                  <a:spLocks/>
                </p:cNvSpPr>
                <p:nvPr/>
              </p:nvSpPr>
              <p:spPr bwMode="auto">
                <a:xfrm>
                  <a:off x="607" y="934"/>
                  <a:ext cx="823" cy="431"/>
                </a:xfrm>
                <a:custGeom>
                  <a:avLst/>
                  <a:gdLst/>
                  <a:ahLst/>
                  <a:cxnLst>
                    <a:cxn ang="0">
                      <a:pos x="815" y="27"/>
                    </a:cxn>
                    <a:cxn ang="0">
                      <a:pos x="822" y="350"/>
                    </a:cxn>
                    <a:cxn ang="0">
                      <a:pos x="746" y="382"/>
                    </a:cxn>
                    <a:cxn ang="0">
                      <a:pos x="676" y="404"/>
                    </a:cxn>
                    <a:cxn ang="0">
                      <a:pos x="619" y="415"/>
                    </a:cxn>
                    <a:cxn ang="0">
                      <a:pos x="571" y="421"/>
                    </a:cxn>
                    <a:cxn ang="0">
                      <a:pos x="517" y="427"/>
                    </a:cxn>
                    <a:cxn ang="0">
                      <a:pos x="427" y="430"/>
                    </a:cxn>
                    <a:cxn ang="0">
                      <a:pos x="344" y="423"/>
                    </a:cxn>
                    <a:cxn ang="0">
                      <a:pos x="259" y="410"/>
                    </a:cxn>
                    <a:cxn ang="0">
                      <a:pos x="177" y="388"/>
                    </a:cxn>
                    <a:cxn ang="0">
                      <a:pos x="105" y="358"/>
                    </a:cxn>
                    <a:cxn ang="0">
                      <a:pos x="41" y="325"/>
                    </a:cxn>
                    <a:cxn ang="0">
                      <a:pos x="0" y="294"/>
                    </a:cxn>
                    <a:cxn ang="0">
                      <a:pos x="0" y="0"/>
                    </a:cxn>
                    <a:cxn ang="0">
                      <a:pos x="46" y="25"/>
                    </a:cxn>
                    <a:cxn ang="0">
                      <a:pos x="105" y="47"/>
                    </a:cxn>
                    <a:cxn ang="0">
                      <a:pos x="175" y="66"/>
                    </a:cxn>
                    <a:cxn ang="0">
                      <a:pos x="244" y="81"/>
                    </a:cxn>
                    <a:cxn ang="0">
                      <a:pos x="314" y="89"/>
                    </a:cxn>
                    <a:cxn ang="0">
                      <a:pos x="361" y="93"/>
                    </a:cxn>
                    <a:cxn ang="0">
                      <a:pos x="401" y="95"/>
                    </a:cxn>
                    <a:cxn ang="0">
                      <a:pos x="471" y="95"/>
                    </a:cxn>
                    <a:cxn ang="0">
                      <a:pos x="515" y="92"/>
                    </a:cxn>
                    <a:cxn ang="0">
                      <a:pos x="555" y="87"/>
                    </a:cxn>
                    <a:cxn ang="0">
                      <a:pos x="600" y="84"/>
                    </a:cxn>
                    <a:cxn ang="0">
                      <a:pos x="640" y="76"/>
                    </a:cxn>
                    <a:cxn ang="0">
                      <a:pos x="689" y="67"/>
                    </a:cxn>
                    <a:cxn ang="0">
                      <a:pos x="733" y="55"/>
                    </a:cxn>
                    <a:cxn ang="0">
                      <a:pos x="777" y="41"/>
                    </a:cxn>
                    <a:cxn ang="0">
                      <a:pos x="815" y="27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2" name="Freeform 20"/>
                <p:cNvSpPr>
                  <a:spLocks/>
                </p:cNvSpPr>
                <p:nvPr/>
              </p:nvSpPr>
              <p:spPr bwMode="auto">
                <a:xfrm>
                  <a:off x="154" y="1349"/>
                  <a:ext cx="551" cy="339"/>
                </a:xfrm>
                <a:custGeom>
                  <a:avLst/>
                  <a:gdLst/>
                  <a:ahLst/>
                  <a:cxnLst>
                    <a:cxn ang="0">
                      <a:pos x="16" y="53"/>
                    </a:cxn>
                    <a:cxn ang="0">
                      <a:pos x="0" y="122"/>
                    </a:cxn>
                    <a:cxn ang="0">
                      <a:pos x="10" y="146"/>
                    </a:cxn>
                    <a:cxn ang="0">
                      <a:pos x="33" y="183"/>
                    </a:cxn>
                    <a:cxn ang="0">
                      <a:pos x="57" y="216"/>
                    </a:cxn>
                    <a:cxn ang="0">
                      <a:pos x="85" y="244"/>
                    </a:cxn>
                    <a:cxn ang="0">
                      <a:pos x="120" y="271"/>
                    </a:cxn>
                    <a:cxn ang="0">
                      <a:pos x="153" y="290"/>
                    </a:cxn>
                    <a:cxn ang="0">
                      <a:pos x="189" y="308"/>
                    </a:cxn>
                    <a:cxn ang="0">
                      <a:pos x="235" y="324"/>
                    </a:cxn>
                    <a:cxn ang="0">
                      <a:pos x="270" y="332"/>
                    </a:cxn>
                    <a:cxn ang="0">
                      <a:pos x="312" y="338"/>
                    </a:cxn>
                    <a:cxn ang="0">
                      <a:pos x="351" y="338"/>
                    </a:cxn>
                    <a:cxn ang="0">
                      <a:pos x="393" y="333"/>
                    </a:cxn>
                    <a:cxn ang="0">
                      <a:pos x="436" y="321"/>
                    </a:cxn>
                    <a:cxn ang="0">
                      <a:pos x="475" y="302"/>
                    </a:cxn>
                    <a:cxn ang="0">
                      <a:pos x="498" y="286"/>
                    </a:cxn>
                    <a:cxn ang="0">
                      <a:pos x="526" y="262"/>
                    </a:cxn>
                    <a:cxn ang="0">
                      <a:pos x="541" y="243"/>
                    </a:cxn>
                    <a:cxn ang="0">
                      <a:pos x="550" y="226"/>
                    </a:cxn>
                    <a:cxn ang="0">
                      <a:pos x="550" y="208"/>
                    </a:cxn>
                    <a:cxn ang="0">
                      <a:pos x="544" y="187"/>
                    </a:cxn>
                    <a:cxn ang="0">
                      <a:pos x="532" y="170"/>
                    </a:cxn>
                    <a:cxn ang="0">
                      <a:pos x="523" y="135"/>
                    </a:cxn>
                    <a:cxn ang="0">
                      <a:pos x="519" y="116"/>
                    </a:cxn>
                    <a:cxn ang="0">
                      <a:pos x="267" y="132"/>
                    </a:cxn>
                    <a:cxn ang="0">
                      <a:pos x="234" y="126"/>
                    </a:cxn>
                    <a:cxn ang="0">
                      <a:pos x="193" y="113"/>
                    </a:cxn>
                    <a:cxn ang="0">
                      <a:pos x="162" y="97"/>
                    </a:cxn>
                    <a:cxn ang="0">
                      <a:pos x="129" y="77"/>
                    </a:cxn>
                    <a:cxn ang="0">
                      <a:pos x="97" y="48"/>
                    </a:cxn>
                    <a:cxn ang="0">
                      <a:pos x="78" y="24"/>
                    </a:cxn>
                    <a:cxn ang="0">
                      <a:pos x="60" y="0"/>
                    </a:cxn>
                    <a:cxn ang="0">
                      <a:pos x="16" y="53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3" name="Freeform 21"/>
                <p:cNvSpPr>
                  <a:spLocks/>
                </p:cNvSpPr>
                <p:nvPr/>
              </p:nvSpPr>
              <p:spPr bwMode="auto">
                <a:xfrm>
                  <a:off x="134" y="935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474" y="0"/>
                    </a:cxn>
                    <a:cxn ang="0">
                      <a:pos x="474" y="294"/>
                    </a:cxn>
                    <a:cxn ang="0">
                      <a:pos x="446" y="291"/>
                    </a:cxn>
                    <a:cxn ang="0">
                      <a:pos x="411" y="293"/>
                    </a:cxn>
                    <a:cxn ang="0">
                      <a:pos x="353" y="299"/>
                    </a:cxn>
                    <a:cxn ang="0">
                      <a:pos x="296" y="310"/>
                    </a:cxn>
                    <a:cxn ang="0">
                      <a:pos x="243" y="323"/>
                    </a:cxn>
                    <a:cxn ang="0">
                      <a:pos x="200" y="339"/>
                    </a:cxn>
                    <a:cxn ang="0">
                      <a:pos x="149" y="364"/>
                    </a:cxn>
                    <a:cxn ang="0">
                      <a:pos x="110" y="390"/>
                    </a:cxn>
                    <a:cxn ang="0">
                      <a:pos x="81" y="415"/>
                    </a:cxn>
                    <a:cxn ang="0">
                      <a:pos x="60" y="439"/>
                    </a:cxn>
                    <a:cxn ang="0">
                      <a:pos x="47" y="461"/>
                    </a:cxn>
                    <a:cxn ang="0">
                      <a:pos x="35" y="488"/>
                    </a:cxn>
                    <a:cxn ang="0">
                      <a:pos x="30" y="513"/>
                    </a:cxn>
                    <a:cxn ang="0">
                      <a:pos x="23" y="551"/>
                    </a:cxn>
                    <a:cxn ang="0">
                      <a:pos x="17" y="518"/>
                    </a:cxn>
                    <a:cxn ang="0">
                      <a:pos x="8" y="481"/>
                    </a:cxn>
                    <a:cxn ang="0">
                      <a:pos x="5" y="453"/>
                    </a:cxn>
                    <a:cxn ang="0">
                      <a:pos x="0" y="420"/>
                    </a:cxn>
                    <a:cxn ang="0">
                      <a:pos x="2" y="393"/>
                    </a:cxn>
                    <a:cxn ang="0">
                      <a:pos x="8" y="361"/>
                    </a:cxn>
                    <a:cxn ang="0">
                      <a:pos x="15" y="317"/>
                    </a:cxn>
                    <a:cxn ang="0">
                      <a:pos x="30" y="279"/>
                    </a:cxn>
                    <a:cxn ang="0">
                      <a:pos x="50" y="238"/>
                    </a:cxn>
                    <a:cxn ang="0">
                      <a:pos x="75" y="196"/>
                    </a:cxn>
                    <a:cxn ang="0">
                      <a:pos x="111" y="152"/>
                    </a:cxn>
                    <a:cxn ang="0">
                      <a:pos x="152" y="116"/>
                    </a:cxn>
                    <a:cxn ang="0">
                      <a:pos x="188" y="87"/>
                    </a:cxn>
                    <a:cxn ang="0">
                      <a:pos x="233" y="60"/>
                    </a:cxn>
                    <a:cxn ang="0">
                      <a:pos x="279" y="40"/>
                    </a:cxn>
                    <a:cxn ang="0">
                      <a:pos x="333" y="21"/>
                    </a:cxn>
                    <a:cxn ang="0">
                      <a:pos x="380" y="10"/>
                    </a:cxn>
                    <a:cxn ang="0">
                      <a:pos x="435" y="3"/>
                    </a:cxn>
                    <a:cxn ang="0">
                      <a:pos x="474" y="0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4" name="Freeform 22"/>
                <p:cNvSpPr>
                  <a:spLocks/>
                </p:cNvSpPr>
                <p:nvPr/>
              </p:nvSpPr>
              <p:spPr bwMode="auto">
                <a:xfrm>
                  <a:off x="422" y="1503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5" name="Freeform 23"/>
                <p:cNvSpPr>
                  <a:spLocks/>
                </p:cNvSpPr>
                <p:nvPr/>
              </p:nvSpPr>
              <p:spPr bwMode="auto">
                <a:xfrm>
                  <a:off x="494" y="1516"/>
                  <a:ext cx="88" cy="74"/>
                </a:xfrm>
                <a:custGeom>
                  <a:avLst/>
                  <a:gdLst/>
                  <a:ahLst/>
                  <a:cxnLst>
                    <a:cxn ang="0">
                      <a:pos x="87" y="67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8"/>
                    </a:cxn>
                    <a:cxn ang="0">
                      <a:pos x="9" y="73"/>
                    </a:cxn>
                    <a:cxn ang="0">
                      <a:pos x="12" y="57"/>
                    </a:cxn>
                    <a:cxn ang="0">
                      <a:pos x="22" y="47"/>
                    </a:cxn>
                    <a:cxn ang="0">
                      <a:pos x="40" y="43"/>
                    </a:cxn>
                    <a:cxn ang="0">
                      <a:pos x="60" y="44"/>
                    </a:cxn>
                    <a:cxn ang="0">
                      <a:pos x="76" y="51"/>
                    </a:cxn>
                    <a:cxn ang="0">
                      <a:pos x="87" y="67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6" name="Freeform 24"/>
                <p:cNvSpPr>
                  <a:spLocks/>
                </p:cNvSpPr>
                <p:nvPr/>
              </p:nvSpPr>
              <p:spPr bwMode="auto">
                <a:xfrm>
                  <a:off x="386" y="1295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317" y="275"/>
                    </a:cxn>
                    <a:cxn ang="0">
                      <a:pos x="315" y="254"/>
                    </a:cxn>
                    <a:cxn ang="0">
                      <a:pos x="306" y="235"/>
                    </a:cxn>
                    <a:cxn ang="0">
                      <a:pos x="299" y="219"/>
                    </a:cxn>
                    <a:cxn ang="0">
                      <a:pos x="294" y="194"/>
                    </a:cxn>
                    <a:cxn ang="0">
                      <a:pos x="288" y="161"/>
                    </a:cxn>
                    <a:cxn ang="0">
                      <a:pos x="284" y="126"/>
                    </a:cxn>
                    <a:cxn ang="0">
                      <a:pos x="281" y="94"/>
                    </a:cxn>
                    <a:cxn ang="0">
                      <a:pos x="279" y="67"/>
                    </a:cxn>
                    <a:cxn ang="0">
                      <a:pos x="278" y="43"/>
                    </a:cxn>
                    <a:cxn ang="0">
                      <a:pos x="270" y="29"/>
                    </a:cxn>
                    <a:cxn ang="0">
                      <a:pos x="255" y="16"/>
                    </a:cxn>
                    <a:cxn ang="0">
                      <a:pos x="240" y="9"/>
                    </a:cxn>
                    <a:cxn ang="0">
                      <a:pos x="216" y="2"/>
                    </a:cxn>
                    <a:cxn ang="0">
                      <a:pos x="189" y="0"/>
                    </a:cxn>
                    <a:cxn ang="0">
                      <a:pos x="147" y="0"/>
                    </a:cxn>
                    <a:cxn ang="0">
                      <a:pos x="110" y="2"/>
                    </a:cxn>
                    <a:cxn ang="0">
                      <a:pos x="74" y="9"/>
                    </a:cxn>
                    <a:cxn ang="0">
                      <a:pos x="41" y="21"/>
                    </a:cxn>
                    <a:cxn ang="0">
                      <a:pos x="20" y="35"/>
                    </a:cxn>
                    <a:cxn ang="0">
                      <a:pos x="8" y="47"/>
                    </a:cxn>
                    <a:cxn ang="0">
                      <a:pos x="0" y="61"/>
                    </a:cxn>
                    <a:cxn ang="0">
                      <a:pos x="2" y="75"/>
                    </a:cxn>
                    <a:cxn ang="0">
                      <a:pos x="5" y="89"/>
                    </a:cxn>
                    <a:cxn ang="0">
                      <a:pos x="15" y="104"/>
                    </a:cxn>
                    <a:cxn ang="0">
                      <a:pos x="23" y="123"/>
                    </a:cxn>
                    <a:cxn ang="0">
                      <a:pos x="27" y="149"/>
                    </a:cxn>
                    <a:cxn ang="0">
                      <a:pos x="30" y="176"/>
                    </a:cxn>
                    <a:cxn ang="0">
                      <a:pos x="35" y="200"/>
                    </a:cxn>
                    <a:cxn ang="0">
                      <a:pos x="36" y="235"/>
                    </a:cxn>
                    <a:cxn ang="0">
                      <a:pos x="38" y="265"/>
                    </a:cxn>
                    <a:cxn ang="0">
                      <a:pos x="38" y="285"/>
                    </a:cxn>
                    <a:cxn ang="0">
                      <a:pos x="48" y="260"/>
                    </a:cxn>
                    <a:cxn ang="0">
                      <a:pos x="68" y="248"/>
                    </a:cxn>
                    <a:cxn ang="0">
                      <a:pos x="86" y="241"/>
                    </a:cxn>
                    <a:cxn ang="0">
                      <a:pos x="108" y="236"/>
                    </a:cxn>
                    <a:cxn ang="0">
                      <a:pos x="143" y="229"/>
                    </a:cxn>
                    <a:cxn ang="0">
                      <a:pos x="177" y="228"/>
                    </a:cxn>
                    <a:cxn ang="0">
                      <a:pos x="197" y="228"/>
                    </a:cxn>
                    <a:cxn ang="0">
                      <a:pos x="228" y="230"/>
                    </a:cxn>
                    <a:cxn ang="0">
                      <a:pos x="264" y="237"/>
                    </a:cxn>
                    <a:cxn ang="0">
                      <a:pos x="287" y="246"/>
                    </a:cxn>
                    <a:cxn ang="0">
                      <a:pos x="302" y="255"/>
                    </a:cxn>
                    <a:cxn ang="0">
                      <a:pos x="318" y="268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7" name="Freeform 25"/>
                <p:cNvSpPr>
                  <a:spLocks/>
                </p:cNvSpPr>
                <p:nvPr/>
              </p:nvSpPr>
              <p:spPr bwMode="auto">
                <a:xfrm>
                  <a:off x="5101" y="1353"/>
                  <a:ext cx="551" cy="335"/>
                </a:xfrm>
                <a:custGeom>
                  <a:avLst/>
                  <a:gdLst/>
                  <a:ahLst/>
                  <a:cxnLst>
                    <a:cxn ang="0">
                      <a:pos x="534" y="48"/>
                    </a:cxn>
                    <a:cxn ang="0">
                      <a:pos x="550" y="117"/>
                    </a:cxn>
                    <a:cxn ang="0">
                      <a:pos x="540" y="142"/>
                    </a:cxn>
                    <a:cxn ang="0">
                      <a:pos x="517" y="179"/>
                    </a:cxn>
                    <a:cxn ang="0">
                      <a:pos x="493" y="212"/>
                    </a:cxn>
                    <a:cxn ang="0">
                      <a:pos x="465" y="239"/>
                    </a:cxn>
                    <a:cxn ang="0">
                      <a:pos x="430" y="267"/>
                    </a:cxn>
                    <a:cxn ang="0">
                      <a:pos x="397" y="286"/>
                    </a:cxn>
                    <a:cxn ang="0">
                      <a:pos x="361" y="304"/>
                    </a:cxn>
                    <a:cxn ang="0">
                      <a:pos x="315" y="320"/>
                    </a:cxn>
                    <a:cxn ang="0">
                      <a:pos x="280" y="328"/>
                    </a:cxn>
                    <a:cxn ang="0">
                      <a:pos x="238" y="334"/>
                    </a:cxn>
                    <a:cxn ang="0">
                      <a:pos x="199" y="334"/>
                    </a:cxn>
                    <a:cxn ang="0">
                      <a:pos x="157" y="329"/>
                    </a:cxn>
                    <a:cxn ang="0">
                      <a:pos x="114" y="317"/>
                    </a:cxn>
                    <a:cxn ang="0">
                      <a:pos x="75" y="298"/>
                    </a:cxn>
                    <a:cxn ang="0">
                      <a:pos x="52" y="282"/>
                    </a:cxn>
                    <a:cxn ang="0">
                      <a:pos x="24" y="258"/>
                    </a:cxn>
                    <a:cxn ang="0">
                      <a:pos x="9" y="238"/>
                    </a:cxn>
                    <a:cxn ang="0">
                      <a:pos x="0" y="222"/>
                    </a:cxn>
                    <a:cxn ang="0">
                      <a:pos x="0" y="204"/>
                    </a:cxn>
                    <a:cxn ang="0">
                      <a:pos x="6" y="182"/>
                    </a:cxn>
                    <a:cxn ang="0">
                      <a:pos x="18" y="166"/>
                    </a:cxn>
                    <a:cxn ang="0">
                      <a:pos x="27" y="131"/>
                    </a:cxn>
                    <a:cxn ang="0">
                      <a:pos x="31" y="112"/>
                    </a:cxn>
                    <a:cxn ang="0">
                      <a:pos x="283" y="128"/>
                    </a:cxn>
                    <a:cxn ang="0">
                      <a:pos x="316" y="122"/>
                    </a:cxn>
                    <a:cxn ang="0">
                      <a:pos x="357" y="109"/>
                    </a:cxn>
                    <a:cxn ang="0">
                      <a:pos x="388" y="93"/>
                    </a:cxn>
                    <a:cxn ang="0">
                      <a:pos x="421" y="73"/>
                    </a:cxn>
                    <a:cxn ang="0">
                      <a:pos x="453" y="44"/>
                    </a:cxn>
                    <a:cxn ang="0">
                      <a:pos x="472" y="19"/>
                    </a:cxn>
                    <a:cxn ang="0">
                      <a:pos x="486" y="0"/>
                    </a:cxn>
                    <a:cxn ang="0">
                      <a:pos x="534" y="48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8" name="Freeform 26"/>
                <p:cNvSpPr>
                  <a:spLocks/>
                </p:cNvSpPr>
                <p:nvPr/>
              </p:nvSpPr>
              <p:spPr bwMode="auto">
                <a:xfrm>
                  <a:off x="5197" y="935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94"/>
                    </a:cxn>
                    <a:cxn ang="0">
                      <a:pos x="28" y="291"/>
                    </a:cxn>
                    <a:cxn ang="0">
                      <a:pos x="63" y="293"/>
                    </a:cxn>
                    <a:cxn ang="0">
                      <a:pos x="121" y="299"/>
                    </a:cxn>
                    <a:cxn ang="0">
                      <a:pos x="178" y="310"/>
                    </a:cxn>
                    <a:cxn ang="0">
                      <a:pos x="231" y="323"/>
                    </a:cxn>
                    <a:cxn ang="0">
                      <a:pos x="274" y="339"/>
                    </a:cxn>
                    <a:cxn ang="0">
                      <a:pos x="325" y="364"/>
                    </a:cxn>
                    <a:cxn ang="0">
                      <a:pos x="364" y="390"/>
                    </a:cxn>
                    <a:cxn ang="0">
                      <a:pos x="393" y="415"/>
                    </a:cxn>
                    <a:cxn ang="0">
                      <a:pos x="414" y="439"/>
                    </a:cxn>
                    <a:cxn ang="0">
                      <a:pos x="427" y="461"/>
                    </a:cxn>
                    <a:cxn ang="0">
                      <a:pos x="439" y="488"/>
                    </a:cxn>
                    <a:cxn ang="0">
                      <a:pos x="444" y="513"/>
                    </a:cxn>
                    <a:cxn ang="0">
                      <a:pos x="451" y="551"/>
                    </a:cxn>
                    <a:cxn ang="0">
                      <a:pos x="457" y="518"/>
                    </a:cxn>
                    <a:cxn ang="0">
                      <a:pos x="466" y="481"/>
                    </a:cxn>
                    <a:cxn ang="0">
                      <a:pos x="469" y="453"/>
                    </a:cxn>
                    <a:cxn ang="0">
                      <a:pos x="474" y="420"/>
                    </a:cxn>
                    <a:cxn ang="0">
                      <a:pos x="472" y="393"/>
                    </a:cxn>
                    <a:cxn ang="0">
                      <a:pos x="466" y="361"/>
                    </a:cxn>
                    <a:cxn ang="0">
                      <a:pos x="459" y="317"/>
                    </a:cxn>
                    <a:cxn ang="0">
                      <a:pos x="444" y="279"/>
                    </a:cxn>
                    <a:cxn ang="0">
                      <a:pos x="424" y="238"/>
                    </a:cxn>
                    <a:cxn ang="0">
                      <a:pos x="399" y="196"/>
                    </a:cxn>
                    <a:cxn ang="0">
                      <a:pos x="363" y="152"/>
                    </a:cxn>
                    <a:cxn ang="0">
                      <a:pos x="322" y="116"/>
                    </a:cxn>
                    <a:cxn ang="0">
                      <a:pos x="286" y="87"/>
                    </a:cxn>
                    <a:cxn ang="0">
                      <a:pos x="241" y="60"/>
                    </a:cxn>
                    <a:cxn ang="0">
                      <a:pos x="195" y="40"/>
                    </a:cxn>
                    <a:cxn ang="0">
                      <a:pos x="141" y="21"/>
                    </a:cxn>
                    <a:cxn ang="0">
                      <a:pos x="94" y="10"/>
                    </a:cxn>
                    <a:cxn ang="0">
                      <a:pos x="39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79" name="Freeform 27"/>
                <p:cNvSpPr>
                  <a:spLocks/>
                </p:cNvSpPr>
                <p:nvPr/>
              </p:nvSpPr>
              <p:spPr bwMode="auto">
                <a:xfrm>
                  <a:off x="5228" y="1503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80" name="Freeform 28"/>
                <p:cNvSpPr>
                  <a:spLocks/>
                </p:cNvSpPr>
                <p:nvPr/>
              </p:nvSpPr>
              <p:spPr bwMode="auto">
                <a:xfrm>
                  <a:off x="5224" y="1515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81" name="Freeform 29"/>
                <p:cNvSpPr>
                  <a:spLocks/>
                </p:cNvSpPr>
                <p:nvPr/>
              </p:nvSpPr>
              <p:spPr bwMode="auto">
                <a:xfrm>
                  <a:off x="5101" y="1295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1" y="275"/>
                    </a:cxn>
                    <a:cxn ang="0">
                      <a:pos x="3" y="254"/>
                    </a:cxn>
                    <a:cxn ang="0">
                      <a:pos x="12" y="235"/>
                    </a:cxn>
                    <a:cxn ang="0">
                      <a:pos x="19" y="219"/>
                    </a:cxn>
                    <a:cxn ang="0">
                      <a:pos x="24" y="194"/>
                    </a:cxn>
                    <a:cxn ang="0">
                      <a:pos x="30" y="161"/>
                    </a:cxn>
                    <a:cxn ang="0">
                      <a:pos x="34" y="126"/>
                    </a:cxn>
                    <a:cxn ang="0">
                      <a:pos x="37" y="94"/>
                    </a:cxn>
                    <a:cxn ang="0">
                      <a:pos x="39" y="67"/>
                    </a:cxn>
                    <a:cxn ang="0">
                      <a:pos x="40" y="43"/>
                    </a:cxn>
                    <a:cxn ang="0">
                      <a:pos x="48" y="29"/>
                    </a:cxn>
                    <a:cxn ang="0">
                      <a:pos x="63" y="16"/>
                    </a:cxn>
                    <a:cxn ang="0">
                      <a:pos x="78" y="9"/>
                    </a:cxn>
                    <a:cxn ang="0">
                      <a:pos x="102" y="2"/>
                    </a:cxn>
                    <a:cxn ang="0">
                      <a:pos x="129" y="0"/>
                    </a:cxn>
                    <a:cxn ang="0">
                      <a:pos x="171" y="0"/>
                    </a:cxn>
                    <a:cxn ang="0">
                      <a:pos x="208" y="2"/>
                    </a:cxn>
                    <a:cxn ang="0">
                      <a:pos x="244" y="9"/>
                    </a:cxn>
                    <a:cxn ang="0">
                      <a:pos x="277" y="21"/>
                    </a:cxn>
                    <a:cxn ang="0">
                      <a:pos x="298" y="35"/>
                    </a:cxn>
                    <a:cxn ang="0">
                      <a:pos x="310" y="47"/>
                    </a:cxn>
                    <a:cxn ang="0">
                      <a:pos x="318" y="61"/>
                    </a:cxn>
                    <a:cxn ang="0">
                      <a:pos x="316" y="75"/>
                    </a:cxn>
                    <a:cxn ang="0">
                      <a:pos x="313" y="89"/>
                    </a:cxn>
                    <a:cxn ang="0">
                      <a:pos x="303" y="104"/>
                    </a:cxn>
                    <a:cxn ang="0">
                      <a:pos x="295" y="123"/>
                    </a:cxn>
                    <a:cxn ang="0">
                      <a:pos x="291" y="149"/>
                    </a:cxn>
                    <a:cxn ang="0">
                      <a:pos x="288" y="176"/>
                    </a:cxn>
                    <a:cxn ang="0">
                      <a:pos x="283" y="200"/>
                    </a:cxn>
                    <a:cxn ang="0">
                      <a:pos x="282" y="235"/>
                    </a:cxn>
                    <a:cxn ang="0">
                      <a:pos x="280" y="265"/>
                    </a:cxn>
                    <a:cxn ang="0">
                      <a:pos x="280" y="285"/>
                    </a:cxn>
                    <a:cxn ang="0">
                      <a:pos x="270" y="260"/>
                    </a:cxn>
                    <a:cxn ang="0">
                      <a:pos x="250" y="248"/>
                    </a:cxn>
                    <a:cxn ang="0">
                      <a:pos x="232" y="241"/>
                    </a:cxn>
                    <a:cxn ang="0">
                      <a:pos x="210" y="236"/>
                    </a:cxn>
                    <a:cxn ang="0">
                      <a:pos x="175" y="229"/>
                    </a:cxn>
                    <a:cxn ang="0">
                      <a:pos x="141" y="228"/>
                    </a:cxn>
                    <a:cxn ang="0">
                      <a:pos x="121" y="228"/>
                    </a:cxn>
                    <a:cxn ang="0">
                      <a:pos x="90" y="230"/>
                    </a:cxn>
                    <a:cxn ang="0">
                      <a:pos x="54" y="237"/>
                    </a:cxn>
                    <a:cxn ang="0">
                      <a:pos x="31" y="246"/>
                    </a:cxn>
                    <a:cxn ang="0">
                      <a:pos x="16" y="255"/>
                    </a:cxn>
                    <a:cxn ang="0">
                      <a:pos x="0" y="268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82" name="Freeform 30"/>
                <p:cNvSpPr>
                  <a:spLocks/>
                </p:cNvSpPr>
                <p:nvPr/>
              </p:nvSpPr>
              <p:spPr bwMode="auto">
                <a:xfrm>
                  <a:off x="4371" y="935"/>
                  <a:ext cx="832" cy="4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56"/>
                    </a:cxn>
                    <a:cxn ang="0">
                      <a:pos x="84" y="374"/>
                    </a:cxn>
                    <a:cxn ang="0">
                      <a:pos x="153" y="393"/>
                    </a:cxn>
                    <a:cxn ang="0">
                      <a:pos x="210" y="404"/>
                    </a:cxn>
                    <a:cxn ang="0">
                      <a:pos x="258" y="410"/>
                    </a:cxn>
                    <a:cxn ang="0">
                      <a:pos x="312" y="416"/>
                    </a:cxn>
                    <a:cxn ang="0">
                      <a:pos x="402" y="419"/>
                    </a:cxn>
                    <a:cxn ang="0">
                      <a:pos x="485" y="412"/>
                    </a:cxn>
                    <a:cxn ang="0">
                      <a:pos x="570" y="399"/>
                    </a:cxn>
                    <a:cxn ang="0">
                      <a:pos x="652" y="377"/>
                    </a:cxn>
                    <a:cxn ang="0">
                      <a:pos x="724" y="347"/>
                    </a:cxn>
                    <a:cxn ang="0">
                      <a:pos x="784" y="306"/>
                    </a:cxn>
                    <a:cxn ang="0">
                      <a:pos x="829" y="291"/>
                    </a:cxn>
                    <a:cxn ang="0">
                      <a:pos x="831" y="2"/>
                    </a:cxn>
                    <a:cxn ang="0">
                      <a:pos x="786" y="9"/>
                    </a:cxn>
                    <a:cxn ang="0">
                      <a:pos x="726" y="29"/>
                    </a:cxn>
                    <a:cxn ang="0">
                      <a:pos x="654" y="55"/>
                    </a:cxn>
                    <a:cxn ang="0">
                      <a:pos x="585" y="70"/>
                    </a:cxn>
                    <a:cxn ang="0">
                      <a:pos x="515" y="78"/>
                    </a:cxn>
                    <a:cxn ang="0">
                      <a:pos x="468" y="82"/>
                    </a:cxn>
                    <a:cxn ang="0">
                      <a:pos x="428" y="84"/>
                    </a:cxn>
                    <a:cxn ang="0">
                      <a:pos x="358" y="84"/>
                    </a:cxn>
                    <a:cxn ang="0">
                      <a:pos x="314" y="81"/>
                    </a:cxn>
                    <a:cxn ang="0">
                      <a:pos x="274" y="76"/>
                    </a:cxn>
                    <a:cxn ang="0">
                      <a:pos x="229" y="73"/>
                    </a:cxn>
                    <a:cxn ang="0">
                      <a:pos x="190" y="66"/>
                    </a:cxn>
                    <a:cxn ang="0">
                      <a:pos x="140" y="57"/>
                    </a:cxn>
                    <a:cxn ang="0">
                      <a:pos x="96" y="44"/>
                    </a:cxn>
                    <a:cxn ang="0">
                      <a:pos x="49" y="2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3583" name="Freeform 31"/>
              <p:cNvSpPr>
                <a:spLocks/>
              </p:cNvSpPr>
              <p:nvPr/>
            </p:nvSpPr>
            <p:spPr bwMode="auto">
              <a:xfrm>
                <a:off x="5217" y="1590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84" name="Freeform 32"/>
              <p:cNvSpPr>
                <a:spLocks/>
              </p:cNvSpPr>
              <p:nvPr/>
            </p:nvSpPr>
            <p:spPr bwMode="auto">
              <a:xfrm>
                <a:off x="5213" y="1603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85" name="Freeform 33"/>
              <p:cNvSpPr>
                <a:spLocks/>
              </p:cNvSpPr>
              <p:nvPr/>
            </p:nvSpPr>
            <p:spPr bwMode="auto">
              <a:xfrm>
                <a:off x="423" y="1581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86" name="Freeform 34"/>
              <p:cNvSpPr>
                <a:spLocks/>
              </p:cNvSpPr>
              <p:nvPr/>
            </p:nvSpPr>
            <p:spPr bwMode="auto">
              <a:xfrm>
                <a:off x="495" y="1595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87" name="Line 35"/>
              <p:cNvSpPr>
                <a:spLocks noChangeShapeType="1"/>
              </p:cNvSpPr>
              <p:nvPr/>
            </p:nvSpPr>
            <p:spPr bwMode="auto">
              <a:xfrm flipV="1">
                <a:off x="1968" y="1166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588" name="Freeform 36"/>
              <p:cNvSpPr>
                <a:spLocks/>
              </p:cNvSpPr>
              <p:nvPr/>
            </p:nvSpPr>
            <p:spPr bwMode="auto">
              <a:xfrm>
                <a:off x="1356" y="879"/>
                <a:ext cx="2967" cy="457"/>
              </a:xfrm>
              <a:custGeom>
                <a:avLst/>
                <a:gdLst/>
                <a:ahLst/>
                <a:cxnLst>
                  <a:cxn ang="0">
                    <a:pos x="0" y="122"/>
                  </a:cxn>
                  <a:cxn ang="0">
                    <a:pos x="207" y="78"/>
                  </a:cxn>
                  <a:cxn ang="0">
                    <a:pos x="442" y="48"/>
                  </a:cxn>
                  <a:cxn ang="0">
                    <a:pos x="640" y="32"/>
                  </a:cxn>
                  <a:cxn ang="0">
                    <a:pos x="897" y="16"/>
                  </a:cxn>
                  <a:cxn ang="0">
                    <a:pos x="1215" y="2"/>
                  </a:cxn>
                  <a:cxn ang="0">
                    <a:pos x="1392" y="0"/>
                  </a:cxn>
                  <a:cxn ang="0">
                    <a:pos x="1710" y="0"/>
                  </a:cxn>
                  <a:cxn ang="0">
                    <a:pos x="1997" y="10"/>
                  </a:cxn>
                  <a:cxn ang="0">
                    <a:pos x="2258" y="21"/>
                  </a:cxn>
                  <a:cxn ang="0">
                    <a:pos x="2493" y="38"/>
                  </a:cxn>
                  <a:cxn ang="0">
                    <a:pos x="2674" y="54"/>
                  </a:cxn>
                  <a:cxn ang="0">
                    <a:pos x="2828" y="73"/>
                  </a:cxn>
                  <a:cxn ang="0">
                    <a:pos x="2966" y="92"/>
                  </a:cxn>
                  <a:cxn ang="0">
                    <a:pos x="2966" y="456"/>
                  </a:cxn>
                  <a:cxn ang="0">
                    <a:pos x="2833" y="434"/>
                  </a:cxn>
                  <a:cxn ang="0">
                    <a:pos x="2563" y="399"/>
                  </a:cxn>
                  <a:cxn ang="0">
                    <a:pos x="2382" y="382"/>
                  </a:cxn>
                  <a:cxn ang="0">
                    <a:pos x="2134" y="366"/>
                  </a:cxn>
                  <a:cxn ang="0">
                    <a:pos x="1944" y="358"/>
                  </a:cxn>
                  <a:cxn ang="0">
                    <a:pos x="1746" y="350"/>
                  </a:cxn>
                  <a:cxn ang="0">
                    <a:pos x="1529" y="350"/>
                  </a:cxn>
                  <a:cxn ang="0">
                    <a:pos x="1295" y="350"/>
                  </a:cxn>
                  <a:cxn ang="0">
                    <a:pos x="1047" y="355"/>
                  </a:cxn>
                  <a:cxn ang="0">
                    <a:pos x="853" y="363"/>
                  </a:cxn>
                  <a:cxn ang="0">
                    <a:pos x="654" y="374"/>
                  </a:cxn>
                  <a:cxn ang="0">
                    <a:pos x="468" y="388"/>
                  </a:cxn>
                  <a:cxn ang="0">
                    <a:pos x="296" y="404"/>
                  </a:cxn>
                  <a:cxn ang="0">
                    <a:pos x="150" y="423"/>
                  </a:cxn>
                  <a:cxn ang="0">
                    <a:pos x="13" y="445"/>
                  </a:cxn>
                  <a:cxn ang="0">
                    <a:pos x="0" y="122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89" name="Freeform 37"/>
              <p:cNvSpPr>
                <a:spLocks/>
              </p:cNvSpPr>
              <p:nvPr/>
            </p:nvSpPr>
            <p:spPr bwMode="auto">
              <a:xfrm>
                <a:off x="555" y="975"/>
                <a:ext cx="823" cy="431"/>
              </a:xfrm>
              <a:custGeom>
                <a:avLst/>
                <a:gdLst/>
                <a:ahLst/>
                <a:cxnLst>
                  <a:cxn ang="0">
                    <a:pos x="815" y="27"/>
                  </a:cxn>
                  <a:cxn ang="0">
                    <a:pos x="822" y="350"/>
                  </a:cxn>
                  <a:cxn ang="0">
                    <a:pos x="746" y="382"/>
                  </a:cxn>
                  <a:cxn ang="0">
                    <a:pos x="676" y="404"/>
                  </a:cxn>
                  <a:cxn ang="0">
                    <a:pos x="619" y="415"/>
                  </a:cxn>
                  <a:cxn ang="0">
                    <a:pos x="571" y="421"/>
                  </a:cxn>
                  <a:cxn ang="0">
                    <a:pos x="517" y="427"/>
                  </a:cxn>
                  <a:cxn ang="0">
                    <a:pos x="427" y="430"/>
                  </a:cxn>
                  <a:cxn ang="0">
                    <a:pos x="344" y="423"/>
                  </a:cxn>
                  <a:cxn ang="0">
                    <a:pos x="259" y="410"/>
                  </a:cxn>
                  <a:cxn ang="0">
                    <a:pos x="177" y="388"/>
                  </a:cxn>
                  <a:cxn ang="0">
                    <a:pos x="105" y="358"/>
                  </a:cxn>
                  <a:cxn ang="0">
                    <a:pos x="41" y="325"/>
                  </a:cxn>
                  <a:cxn ang="0">
                    <a:pos x="0" y="294"/>
                  </a:cxn>
                  <a:cxn ang="0">
                    <a:pos x="0" y="0"/>
                  </a:cxn>
                  <a:cxn ang="0">
                    <a:pos x="46" y="25"/>
                  </a:cxn>
                  <a:cxn ang="0">
                    <a:pos x="105" y="47"/>
                  </a:cxn>
                  <a:cxn ang="0">
                    <a:pos x="175" y="66"/>
                  </a:cxn>
                  <a:cxn ang="0">
                    <a:pos x="244" y="81"/>
                  </a:cxn>
                  <a:cxn ang="0">
                    <a:pos x="314" y="89"/>
                  </a:cxn>
                  <a:cxn ang="0">
                    <a:pos x="361" y="93"/>
                  </a:cxn>
                  <a:cxn ang="0">
                    <a:pos x="401" y="95"/>
                  </a:cxn>
                  <a:cxn ang="0">
                    <a:pos x="471" y="95"/>
                  </a:cxn>
                  <a:cxn ang="0">
                    <a:pos x="515" y="92"/>
                  </a:cxn>
                  <a:cxn ang="0">
                    <a:pos x="555" y="87"/>
                  </a:cxn>
                  <a:cxn ang="0">
                    <a:pos x="600" y="84"/>
                  </a:cxn>
                  <a:cxn ang="0">
                    <a:pos x="640" y="76"/>
                  </a:cxn>
                  <a:cxn ang="0">
                    <a:pos x="689" y="67"/>
                  </a:cxn>
                  <a:cxn ang="0">
                    <a:pos x="733" y="55"/>
                  </a:cxn>
                  <a:cxn ang="0">
                    <a:pos x="777" y="41"/>
                  </a:cxn>
                  <a:cxn ang="0">
                    <a:pos x="815" y="27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0" name="Freeform 38"/>
              <p:cNvSpPr>
                <a:spLocks/>
              </p:cNvSpPr>
              <p:nvPr/>
            </p:nvSpPr>
            <p:spPr bwMode="auto">
              <a:xfrm>
                <a:off x="102" y="1389"/>
                <a:ext cx="551" cy="340"/>
              </a:xfrm>
              <a:custGeom>
                <a:avLst/>
                <a:gdLst/>
                <a:ahLst/>
                <a:cxnLst>
                  <a:cxn ang="0">
                    <a:pos x="16" y="53"/>
                  </a:cxn>
                  <a:cxn ang="0">
                    <a:pos x="0" y="122"/>
                  </a:cxn>
                  <a:cxn ang="0">
                    <a:pos x="10" y="146"/>
                  </a:cxn>
                  <a:cxn ang="0">
                    <a:pos x="33" y="184"/>
                  </a:cxn>
                  <a:cxn ang="0">
                    <a:pos x="57" y="217"/>
                  </a:cxn>
                  <a:cxn ang="0">
                    <a:pos x="85" y="244"/>
                  </a:cxn>
                  <a:cxn ang="0">
                    <a:pos x="120" y="271"/>
                  </a:cxn>
                  <a:cxn ang="0">
                    <a:pos x="153" y="290"/>
                  </a:cxn>
                  <a:cxn ang="0">
                    <a:pos x="189" y="309"/>
                  </a:cxn>
                  <a:cxn ang="0">
                    <a:pos x="235" y="325"/>
                  </a:cxn>
                  <a:cxn ang="0">
                    <a:pos x="270" y="333"/>
                  </a:cxn>
                  <a:cxn ang="0">
                    <a:pos x="312" y="339"/>
                  </a:cxn>
                  <a:cxn ang="0">
                    <a:pos x="351" y="339"/>
                  </a:cxn>
                  <a:cxn ang="0">
                    <a:pos x="393" y="334"/>
                  </a:cxn>
                  <a:cxn ang="0">
                    <a:pos x="436" y="322"/>
                  </a:cxn>
                  <a:cxn ang="0">
                    <a:pos x="475" y="303"/>
                  </a:cxn>
                  <a:cxn ang="0">
                    <a:pos x="498" y="287"/>
                  </a:cxn>
                  <a:cxn ang="0">
                    <a:pos x="526" y="263"/>
                  </a:cxn>
                  <a:cxn ang="0">
                    <a:pos x="541" y="243"/>
                  </a:cxn>
                  <a:cxn ang="0">
                    <a:pos x="550" y="227"/>
                  </a:cxn>
                  <a:cxn ang="0">
                    <a:pos x="550" y="209"/>
                  </a:cxn>
                  <a:cxn ang="0">
                    <a:pos x="544" y="187"/>
                  </a:cxn>
                  <a:cxn ang="0">
                    <a:pos x="532" y="171"/>
                  </a:cxn>
                  <a:cxn ang="0">
                    <a:pos x="523" y="135"/>
                  </a:cxn>
                  <a:cxn ang="0">
                    <a:pos x="519" y="116"/>
                  </a:cxn>
                  <a:cxn ang="0">
                    <a:pos x="267" y="133"/>
                  </a:cxn>
                  <a:cxn ang="0">
                    <a:pos x="234" y="126"/>
                  </a:cxn>
                  <a:cxn ang="0">
                    <a:pos x="193" y="114"/>
                  </a:cxn>
                  <a:cxn ang="0">
                    <a:pos x="162" y="97"/>
                  </a:cxn>
                  <a:cxn ang="0">
                    <a:pos x="129" y="77"/>
                  </a:cxn>
                  <a:cxn ang="0">
                    <a:pos x="97" y="48"/>
                  </a:cxn>
                  <a:cxn ang="0">
                    <a:pos x="78" y="24"/>
                  </a:cxn>
                  <a:cxn ang="0">
                    <a:pos x="60" y="0"/>
                  </a:cxn>
                  <a:cxn ang="0">
                    <a:pos x="16" y="53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1" name="Freeform 39"/>
              <p:cNvSpPr>
                <a:spLocks/>
              </p:cNvSpPr>
              <p:nvPr/>
            </p:nvSpPr>
            <p:spPr bwMode="auto">
              <a:xfrm>
                <a:off x="82" y="976"/>
                <a:ext cx="475" cy="552"/>
              </a:xfrm>
              <a:custGeom>
                <a:avLst/>
                <a:gdLst/>
                <a:ahLst/>
                <a:cxnLst>
                  <a:cxn ang="0">
                    <a:pos x="474" y="0"/>
                  </a:cxn>
                  <a:cxn ang="0">
                    <a:pos x="474" y="294"/>
                  </a:cxn>
                  <a:cxn ang="0">
                    <a:pos x="446" y="291"/>
                  </a:cxn>
                  <a:cxn ang="0">
                    <a:pos x="411" y="293"/>
                  </a:cxn>
                  <a:cxn ang="0">
                    <a:pos x="353" y="299"/>
                  </a:cxn>
                  <a:cxn ang="0">
                    <a:pos x="296" y="310"/>
                  </a:cxn>
                  <a:cxn ang="0">
                    <a:pos x="243" y="323"/>
                  </a:cxn>
                  <a:cxn ang="0">
                    <a:pos x="200" y="339"/>
                  </a:cxn>
                  <a:cxn ang="0">
                    <a:pos x="149" y="364"/>
                  </a:cxn>
                  <a:cxn ang="0">
                    <a:pos x="110" y="390"/>
                  </a:cxn>
                  <a:cxn ang="0">
                    <a:pos x="81" y="415"/>
                  </a:cxn>
                  <a:cxn ang="0">
                    <a:pos x="60" y="439"/>
                  </a:cxn>
                  <a:cxn ang="0">
                    <a:pos x="47" y="461"/>
                  </a:cxn>
                  <a:cxn ang="0">
                    <a:pos x="35" y="488"/>
                  </a:cxn>
                  <a:cxn ang="0">
                    <a:pos x="30" y="513"/>
                  </a:cxn>
                  <a:cxn ang="0">
                    <a:pos x="23" y="551"/>
                  </a:cxn>
                  <a:cxn ang="0">
                    <a:pos x="17" y="518"/>
                  </a:cxn>
                  <a:cxn ang="0">
                    <a:pos x="8" y="481"/>
                  </a:cxn>
                  <a:cxn ang="0">
                    <a:pos x="5" y="453"/>
                  </a:cxn>
                  <a:cxn ang="0">
                    <a:pos x="0" y="420"/>
                  </a:cxn>
                  <a:cxn ang="0">
                    <a:pos x="2" y="393"/>
                  </a:cxn>
                  <a:cxn ang="0">
                    <a:pos x="8" y="361"/>
                  </a:cxn>
                  <a:cxn ang="0">
                    <a:pos x="15" y="317"/>
                  </a:cxn>
                  <a:cxn ang="0">
                    <a:pos x="30" y="279"/>
                  </a:cxn>
                  <a:cxn ang="0">
                    <a:pos x="50" y="238"/>
                  </a:cxn>
                  <a:cxn ang="0">
                    <a:pos x="75" y="196"/>
                  </a:cxn>
                  <a:cxn ang="0">
                    <a:pos x="111" y="152"/>
                  </a:cxn>
                  <a:cxn ang="0">
                    <a:pos x="152" y="116"/>
                  </a:cxn>
                  <a:cxn ang="0">
                    <a:pos x="188" y="87"/>
                  </a:cxn>
                  <a:cxn ang="0">
                    <a:pos x="233" y="60"/>
                  </a:cxn>
                  <a:cxn ang="0">
                    <a:pos x="279" y="40"/>
                  </a:cxn>
                  <a:cxn ang="0">
                    <a:pos x="333" y="21"/>
                  </a:cxn>
                  <a:cxn ang="0">
                    <a:pos x="380" y="10"/>
                  </a:cxn>
                  <a:cxn ang="0">
                    <a:pos x="435" y="3"/>
                  </a:cxn>
                  <a:cxn ang="0">
                    <a:pos x="474" y="0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2" name="Freeform 40"/>
              <p:cNvSpPr>
                <a:spLocks/>
              </p:cNvSpPr>
              <p:nvPr/>
            </p:nvSpPr>
            <p:spPr bwMode="auto">
              <a:xfrm>
                <a:off x="370" y="1543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3" name="Freeform 41"/>
              <p:cNvSpPr>
                <a:spLocks/>
              </p:cNvSpPr>
              <p:nvPr/>
            </p:nvSpPr>
            <p:spPr bwMode="auto">
              <a:xfrm>
                <a:off x="442" y="1557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4" name="Freeform 42"/>
              <p:cNvSpPr>
                <a:spLocks/>
              </p:cNvSpPr>
              <p:nvPr/>
            </p:nvSpPr>
            <p:spPr bwMode="auto">
              <a:xfrm>
                <a:off x="334" y="1336"/>
                <a:ext cx="319" cy="286"/>
              </a:xfrm>
              <a:custGeom>
                <a:avLst/>
                <a:gdLst/>
                <a:ahLst/>
                <a:cxnLst>
                  <a:cxn ang="0">
                    <a:pos x="317" y="275"/>
                  </a:cxn>
                  <a:cxn ang="0">
                    <a:pos x="315" y="254"/>
                  </a:cxn>
                  <a:cxn ang="0">
                    <a:pos x="306" y="235"/>
                  </a:cxn>
                  <a:cxn ang="0">
                    <a:pos x="299" y="219"/>
                  </a:cxn>
                  <a:cxn ang="0">
                    <a:pos x="294" y="194"/>
                  </a:cxn>
                  <a:cxn ang="0">
                    <a:pos x="288" y="161"/>
                  </a:cxn>
                  <a:cxn ang="0">
                    <a:pos x="284" y="126"/>
                  </a:cxn>
                  <a:cxn ang="0">
                    <a:pos x="281" y="94"/>
                  </a:cxn>
                  <a:cxn ang="0">
                    <a:pos x="279" y="67"/>
                  </a:cxn>
                  <a:cxn ang="0">
                    <a:pos x="278" y="43"/>
                  </a:cxn>
                  <a:cxn ang="0">
                    <a:pos x="270" y="29"/>
                  </a:cxn>
                  <a:cxn ang="0">
                    <a:pos x="255" y="16"/>
                  </a:cxn>
                  <a:cxn ang="0">
                    <a:pos x="240" y="9"/>
                  </a:cxn>
                  <a:cxn ang="0">
                    <a:pos x="216" y="2"/>
                  </a:cxn>
                  <a:cxn ang="0">
                    <a:pos x="189" y="0"/>
                  </a:cxn>
                  <a:cxn ang="0">
                    <a:pos x="147" y="0"/>
                  </a:cxn>
                  <a:cxn ang="0">
                    <a:pos x="110" y="2"/>
                  </a:cxn>
                  <a:cxn ang="0">
                    <a:pos x="74" y="9"/>
                  </a:cxn>
                  <a:cxn ang="0">
                    <a:pos x="41" y="21"/>
                  </a:cxn>
                  <a:cxn ang="0">
                    <a:pos x="20" y="35"/>
                  </a:cxn>
                  <a:cxn ang="0">
                    <a:pos x="8" y="47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9"/>
                  </a:cxn>
                  <a:cxn ang="0">
                    <a:pos x="15" y="104"/>
                  </a:cxn>
                  <a:cxn ang="0">
                    <a:pos x="23" y="123"/>
                  </a:cxn>
                  <a:cxn ang="0">
                    <a:pos x="27" y="149"/>
                  </a:cxn>
                  <a:cxn ang="0">
                    <a:pos x="30" y="176"/>
                  </a:cxn>
                  <a:cxn ang="0">
                    <a:pos x="35" y="200"/>
                  </a:cxn>
                  <a:cxn ang="0">
                    <a:pos x="36" y="235"/>
                  </a:cxn>
                  <a:cxn ang="0">
                    <a:pos x="38" y="265"/>
                  </a:cxn>
                  <a:cxn ang="0">
                    <a:pos x="38" y="285"/>
                  </a:cxn>
                  <a:cxn ang="0">
                    <a:pos x="48" y="260"/>
                  </a:cxn>
                  <a:cxn ang="0">
                    <a:pos x="68" y="248"/>
                  </a:cxn>
                  <a:cxn ang="0">
                    <a:pos x="86" y="241"/>
                  </a:cxn>
                  <a:cxn ang="0">
                    <a:pos x="108" y="236"/>
                  </a:cxn>
                  <a:cxn ang="0">
                    <a:pos x="143" y="229"/>
                  </a:cxn>
                  <a:cxn ang="0">
                    <a:pos x="177" y="228"/>
                  </a:cxn>
                  <a:cxn ang="0">
                    <a:pos x="197" y="228"/>
                  </a:cxn>
                  <a:cxn ang="0">
                    <a:pos x="228" y="230"/>
                  </a:cxn>
                  <a:cxn ang="0">
                    <a:pos x="264" y="237"/>
                  </a:cxn>
                  <a:cxn ang="0">
                    <a:pos x="287" y="246"/>
                  </a:cxn>
                  <a:cxn ang="0">
                    <a:pos x="302" y="255"/>
                  </a:cxn>
                  <a:cxn ang="0">
                    <a:pos x="318" y="268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5" name="Freeform 43"/>
              <p:cNvSpPr>
                <a:spLocks/>
              </p:cNvSpPr>
              <p:nvPr/>
            </p:nvSpPr>
            <p:spPr bwMode="auto">
              <a:xfrm>
                <a:off x="5049" y="1394"/>
                <a:ext cx="551" cy="335"/>
              </a:xfrm>
              <a:custGeom>
                <a:avLst/>
                <a:gdLst/>
                <a:ahLst/>
                <a:cxnLst>
                  <a:cxn ang="0">
                    <a:pos x="534" y="48"/>
                  </a:cxn>
                  <a:cxn ang="0">
                    <a:pos x="550" y="117"/>
                  </a:cxn>
                  <a:cxn ang="0">
                    <a:pos x="540" y="142"/>
                  </a:cxn>
                  <a:cxn ang="0">
                    <a:pos x="517" y="179"/>
                  </a:cxn>
                  <a:cxn ang="0">
                    <a:pos x="493" y="212"/>
                  </a:cxn>
                  <a:cxn ang="0">
                    <a:pos x="465" y="239"/>
                  </a:cxn>
                  <a:cxn ang="0">
                    <a:pos x="430" y="267"/>
                  </a:cxn>
                  <a:cxn ang="0">
                    <a:pos x="397" y="286"/>
                  </a:cxn>
                  <a:cxn ang="0">
                    <a:pos x="361" y="304"/>
                  </a:cxn>
                  <a:cxn ang="0">
                    <a:pos x="315" y="320"/>
                  </a:cxn>
                  <a:cxn ang="0">
                    <a:pos x="280" y="328"/>
                  </a:cxn>
                  <a:cxn ang="0">
                    <a:pos x="238" y="334"/>
                  </a:cxn>
                  <a:cxn ang="0">
                    <a:pos x="199" y="334"/>
                  </a:cxn>
                  <a:cxn ang="0">
                    <a:pos x="157" y="329"/>
                  </a:cxn>
                  <a:cxn ang="0">
                    <a:pos x="114" y="317"/>
                  </a:cxn>
                  <a:cxn ang="0">
                    <a:pos x="75" y="298"/>
                  </a:cxn>
                  <a:cxn ang="0">
                    <a:pos x="52" y="282"/>
                  </a:cxn>
                  <a:cxn ang="0">
                    <a:pos x="24" y="258"/>
                  </a:cxn>
                  <a:cxn ang="0">
                    <a:pos x="9" y="238"/>
                  </a:cxn>
                  <a:cxn ang="0">
                    <a:pos x="0" y="222"/>
                  </a:cxn>
                  <a:cxn ang="0">
                    <a:pos x="0" y="204"/>
                  </a:cxn>
                  <a:cxn ang="0">
                    <a:pos x="6" y="182"/>
                  </a:cxn>
                  <a:cxn ang="0">
                    <a:pos x="18" y="166"/>
                  </a:cxn>
                  <a:cxn ang="0">
                    <a:pos x="27" y="131"/>
                  </a:cxn>
                  <a:cxn ang="0">
                    <a:pos x="31" y="112"/>
                  </a:cxn>
                  <a:cxn ang="0">
                    <a:pos x="283" y="128"/>
                  </a:cxn>
                  <a:cxn ang="0">
                    <a:pos x="316" y="122"/>
                  </a:cxn>
                  <a:cxn ang="0">
                    <a:pos x="357" y="109"/>
                  </a:cxn>
                  <a:cxn ang="0">
                    <a:pos x="388" y="93"/>
                  </a:cxn>
                  <a:cxn ang="0">
                    <a:pos x="421" y="73"/>
                  </a:cxn>
                  <a:cxn ang="0">
                    <a:pos x="453" y="44"/>
                  </a:cxn>
                  <a:cxn ang="0">
                    <a:pos x="472" y="19"/>
                  </a:cxn>
                  <a:cxn ang="0">
                    <a:pos x="486" y="0"/>
                  </a:cxn>
                  <a:cxn ang="0">
                    <a:pos x="534" y="48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6" name="Freeform 44"/>
              <p:cNvSpPr>
                <a:spLocks/>
              </p:cNvSpPr>
              <p:nvPr/>
            </p:nvSpPr>
            <p:spPr bwMode="auto">
              <a:xfrm>
                <a:off x="5145" y="976"/>
                <a:ext cx="475" cy="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4"/>
                  </a:cxn>
                  <a:cxn ang="0">
                    <a:pos x="28" y="291"/>
                  </a:cxn>
                  <a:cxn ang="0">
                    <a:pos x="63" y="293"/>
                  </a:cxn>
                  <a:cxn ang="0">
                    <a:pos x="121" y="299"/>
                  </a:cxn>
                  <a:cxn ang="0">
                    <a:pos x="178" y="310"/>
                  </a:cxn>
                  <a:cxn ang="0">
                    <a:pos x="231" y="323"/>
                  </a:cxn>
                  <a:cxn ang="0">
                    <a:pos x="274" y="339"/>
                  </a:cxn>
                  <a:cxn ang="0">
                    <a:pos x="325" y="364"/>
                  </a:cxn>
                  <a:cxn ang="0">
                    <a:pos x="364" y="390"/>
                  </a:cxn>
                  <a:cxn ang="0">
                    <a:pos x="393" y="415"/>
                  </a:cxn>
                  <a:cxn ang="0">
                    <a:pos x="414" y="439"/>
                  </a:cxn>
                  <a:cxn ang="0">
                    <a:pos x="427" y="461"/>
                  </a:cxn>
                  <a:cxn ang="0">
                    <a:pos x="439" y="488"/>
                  </a:cxn>
                  <a:cxn ang="0">
                    <a:pos x="444" y="513"/>
                  </a:cxn>
                  <a:cxn ang="0">
                    <a:pos x="451" y="551"/>
                  </a:cxn>
                  <a:cxn ang="0">
                    <a:pos x="457" y="518"/>
                  </a:cxn>
                  <a:cxn ang="0">
                    <a:pos x="466" y="481"/>
                  </a:cxn>
                  <a:cxn ang="0">
                    <a:pos x="469" y="453"/>
                  </a:cxn>
                  <a:cxn ang="0">
                    <a:pos x="474" y="420"/>
                  </a:cxn>
                  <a:cxn ang="0">
                    <a:pos x="472" y="393"/>
                  </a:cxn>
                  <a:cxn ang="0">
                    <a:pos x="466" y="361"/>
                  </a:cxn>
                  <a:cxn ang="0">
                    <a:pos x="459" y="317"/>
                  </a:cxn>
                  <a:cxn ang="0">
                    <a:pos x="444" y="279"/>
                  </a:cxn>
                  <a:cxn ang="0">
                    <a:pos x="424" y="238"/>
                  </a:cxn>
                  <a:cxn ang="0">
                    <a:pos x="399" y="196"/>
                  </a:cxn>
                  <a:cxn ang="0">
                    <a:pos x="363" y="152"/>
                  </a:cxn>
                  <a:cxn ang="0">
                    <a:pos x="322" y="116"/>
                  </a:cxn>
                  <a:cxn ang="0">
                    <a:pos x="286" y="87"/>
                  </a:cxn>
                  <a:cxn ang="0">
                    <a:pos x="241" y="60"/>
                  </a:cxn>
                  <a:cxn ang="0">
                    <a:pos x="195" y="40"/>
                  </a:cxn>
                  <a:cxn ang="0">
                    <a:pos x="141" y="21"/>
                  </a:cxn>
                  <a:cxn ang="0">
                    <a:pos x="94" y="10"/>
                  </a:cxn>
                  <a:cxn ang="0">
                    <a:pos x="39" y="3"/>
                  </a:cxn>
                  <a:cxn ang="0">
                    <a:pos x="0" y="0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7" name="Freeform 45"/>
              <p:cNvSpPr>
                <a:spLocks/>
              </p:cNvSpPr>
              <p:nvPr/>
            </p:nvSpPr>
            <p:spPr bwMode="auto">
              <a:xfrm>
                <a:off x="5176" y="1543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8" name="Freeform 46"/>
              <p:cNvSpPr>
                <a:spLocks/>
              </p:cNvSpPr>
              <p:nvPr/>
            </p:nvSpPr>
            <p:spPr bwMode="auto">
              <a:xfrm>
                <a:off x="5172" y="1556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599" name="Freeform 47"/>
              <p:cNvSpPr>
                <a:spLocks/>
              </p:cNvSpPr>
              <p:nvPr/>
            </p:nvSpPr>
            <p:spPr bwMode="auto">
              <a:xfrm>
                <a:off x="5049" y="1336"/>
                <a:ext cx="319" cy="286"/>
              </a:xfrm>
              <a:custGeom>
                <a:avLst/>
                <a:gdLst/>
                <a:ahLst/>
                <a:cxnLst>
                  <a:cxn ang="0">
                    <a:pos x="1" y="275"/>
                  </a:cxn>
                  <a:cxn ang="0">
                    <a:pos x="3" y="254"/>
                  </a:cxn>
                  <a:cxn ang="0">
                    <a:pos x="12" y="235"/>
                  </a:cxn>
                  <a:cxn ang="0">
                    <a:pos x="19" y="219"/>
                  </a:cxn>
                  <a:cxn ang="0">
                    <a:pos x="24" y="194"/>
                  </a:cxn>
                  <a:cxn ang="0">
                    <a:pos x="30" y="161"/>
                  </a:cxn>
                  <a:cxn ang="0">
                    <a:pos x="34" y="126"/>
                  </a:cxn>
                  <a:cxn ang="0">
                    <a:pos x="37" y="94"/>
                  </a:cxn>
                  <a:cxn ang="0">
                    <a:pos x="39" y="67"/>
                  </a:cxn>
                  <a:cxn ang="0">
                    <a:pos x="40" y="43"/>
                  </a:cxn>
                  <a:cxn ang="0">
                    <a:pos x="48" y="29"/>
                  </a:cxn>
                  <a:cxn ang="0">
                    <a:pos x="63" y="16"/>
                  </a:cxn>
                  <a:cxn ang="0">
                    <a:pos x="78" y="9"/>
                  </a:cxn>
                  <a:cxn ang="0">
                    <a:pos x="102" y="2"/>
                  </a:cxn>
                  <a:cxn ang="0">
                    <a:pos x="129" y="0"/>
                  </a:cxn>
                  <a:cxn ang="0">
                    <a:pos x="171" y="0"/>
                  </a:cxn>
                  <a:cxn ang="0">
                    <a:pos x="208" y="2"/>
                  </a:cxn>
                  <a:cxn ang="0">
                    <a:pos x="244" y="9"/>
                  </a:cxn>
                  <a:cxn ang="0">
                    <a:pos x="277" y="21"/>
                  </a:cxn>
                  <a:cxn ang="0">
                    <a:pos x="298" y="35"/>
                  </a:cxn>
                  <a:cxn ang="0">
                    <a:pos x="310" y="47"/>
                  </a:cxn>
                  <a:cxn ang="0">
                    <a:pos x="318" y="61"/>
                  </a:cxn>
                  <a:cxn ang="0">
                    <a:pos x="316" y="75"/>
                  </a:cxn>
                  <a:cxn ang="0">
                    <a:pos x="313" y="89"/>
                  </a:cxn>
                  <a:cxn ang="0">
                    <a:pos x="303" y="104"/>
                  </a:cxn>
                  <a:cxn ang="0">
                    <a:pos x="295" y="123"/>
                  </a:cxn>
                  <a:cxn ang="0">
                    <a:pos x="291" y="149"/>
                  </a:cxn>
                  <a:cxn ang="0">
                    <a:pos x="288" y="176"/>
                  </a:cxn>
                  <a:cxn ang="0">
                    <a:pos x="283" y="200"/>
                  </a:cxn>
                  <a:cxn ang="0">
                    <a:pos x="282" y="235"/>
                  </a:cxn>
                  <a:cxn ang="0">
                    <a:pos x="280" y="265"/>
                  </a:cxn>
                  <a:cxn ang="0">
                    <a:pos x="280" y="285"/>
                  </a:cxn>
                  <a:cxn ang="0">
                    <a:pos x="270" y="260"/>
                  </a:cxn>
                  <a:cxn ang="0">
                    <a:pos x="250" y="248"/>
                  </a:cxn>
                  <a:cxn ang="0">
                    <a:pos x="232" y="241"/>
                  </a:cxn>
                  <a:cxn ang="0">
                    <a:pos x="210" y="236"/>
                  </a:cxn>
                  <a:cxn ang="0">
                    <a:pos x="175" y="229"/>
                  </a:cxn>
                  <a:cxn ang="0">
                    <a:pos x="141" y="228"/>
                  </a:cxn>
                  <a:cxn ang="0">
                    <a:pos x="121" y="228"/>
                  </a:cxn>
                  <a:cxn ang="0">
                    <a:pos x="90" y="230"/>
                  </a:cxn>
                  <a:cxn ang="0">
                    <a:pos x="54" y="237"/>
                  </a:cxn>
                  <a:cxn ang="0">
                    <a:pos x="31" y="246"/>
                  </a:cxn>
                  <a:cxn ang="0">
                    <a:pos x="16" y="255"/>
                  </a:cxn>
                  <a:cxn ang="0">
                    <a:pos x="0" y="268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600" name="Freeform 48"/>
              <p:cNvSpPr>
                <a:spLocks/>
              </p:cNvSpPr>
              <p:nvPr/>
            </p:nvSpPr>
            <p:spPr bwMode="auto">
              <a:xfrm>
                <a:off x="4319" y="976"/>
                <a:ext cx="83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6"/>
                  </a:cxn>
                  <a:cxn ang="0">
                    <a:pos x="84" y="374"/>
                  </a:cxn>
                  <a:cxn ang="0">
                    <a:pos x="153" y="393"/>
                  </a:cxn>
                  <a:cxn ang="0">
                    <a:pos x="210" y="404"/>
                  </a:cxn>
                  <a:cxn ang="0">
                    <a:pos x="258" y="410"/>
                  </a:cxn>
                  <a:cxn ang="0">
                    <a:pos x="312" y="416"/>
                  </a:cxn>
                  <a:cxn ang="0">
                    <a:pos x="402" y="419"/>
                  </a:cxn>
                  <a:cxn ang="0">
                    <a:pos x="485" y="412"/>
                  </a:cxn>
                  <a:cxn ang="0">
                    <a:pos x="570" y="399"/>
                  </a:cxn>
                  <a:cxn ang="0">
                    <a:pos x="652" y="377"/>
                  </a:cxn>
                  <a:cxn ang="0">
                    <a:pos x="724" y="347"/>
                  </a:cxn>
                  <a:cxn ang="0">
                    <a:pos x="784" y="306"/>
                  </a:cxn>
                  <a:cxn ang="0">
                    <a:pos x="829" y="291"/>
                  </a:cxn>
                  <a:cxn ang="0">
                    <a:pos x="831" y="2"/>
                  </a:cxn>
                  <a:cxn ang="0">
                    <a:pos x="786" y="9"/>
                  </a:cxn>
                  <a:cxn ang="0">
                    <a:pos x="726" y="29"/>
                  </a:cxn>
                  <a:cxn ang="0">
                    <a:pos x="654" y="55"/>
                  </a:cxn>
                  <a:cxn ang="0">
                    <a:pos x="585" y="70"/>
                  </a:cxn>
                  <a:cxn ang="0">
                    <a:pos x="515" y="78"/>
                  </a:cxn>
                  <a:cxn ang="0">
                    <a:pos x="468" y="82"/>
                  </a:cxn>
                  <a:cxn ang="0">
                    <a:pos x="428" y="84"/>
                  </a:cxn>
                  <a:cxn ang="0">
                    <a:pos x="358" y="84"/>
                  </a:cxn>
                  <a:cxn ang="0">
                    <a:pos x="314" y="81"/>
                  </a:cxn>
                  <a:cxn ang="0">
                    <a:pos x="274" y="76"/>
                  </a:cxn>
                  <a:cxn ang="0">
                    <a:pos x="229" y="73"/>
                  </a:cxn>
                  <a:cxn ang="0">
                    <a:pos x="190" y="66"/>
                  </a:cxn>
                  <a:cxn ang="0">
                    <a:pos x="140" y="57"/>
                  </a:cxn>
                  <a:cxn ang="0">
                    <a:pos x="96" y="44"/>
                  </a:cxn>
                  <a:cxn ang="0">
                    <a:pos x="49" y="24"/>
                  </a:cxn>
                  <a:cxn ang="0">
                    <a:pos x="0" y="0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23601" name="Rectangle 4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rgbClr val="FFCC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602" name="Rectangle 5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F8F8F8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603" name="Rectangle 5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604" name="Rectangle 5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605" name="Rectangle 5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fld id="{2E0548C8-A199-4592-9CEC-DA23172EC16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69D14-E033-4ECF-BD66-60A3135A02D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CDACF-DFF6-435E-83A9-C7C8D3CF66D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6ADE2-1AAA-47B4-BFD6-C04FE799591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BF91AC-DE16-4F1C-8EC1-37DD9C93217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4C777-615E-43BE-985D-6968BDEB268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AA078-F2DA-4310-B378-F0D598FFA2C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6C2EA-FE10-4ED9-915E-B7EC27C3ADB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3AFA5-DA54-43D8-AA97-F888503D6F0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F1C6C-7AC2-4833-AAF1-E8942347FF1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C2ABE-B34B-4699-BAEF-5986C534F22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-17463"/>
            <a:ext cx="9178925" cy="6905626"/>
            <a:chOff x="0" y="-11"/>
            <a:chExt cx="5782" cy="4350"/>
          </a:xfrm>
        </p:grpSpPr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0" y="1008"/>
              <a:ext cx="5774" cy="333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59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22533" name="Group 5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22534" name="Freeform 6"/>
              <p:cNvSpPr>
                <a:spLocks/>
              </p:cNvSpPr>
              <p:nvPr/>
            </p:nvSpPr>
            <p:spPr bwMode="auto">
              <a:xfrm>
                <a:off x="530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35" name="Freeform 7"/>
              <p:cNvSpPr>
                <a:spLocks/>
              </p:cNvSpPr>
              <p:nvPr/>
            </p:nvSpPr>
            <p:spPr bwMode="auto">
              <a:xfrm>
                <a:off x="554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2536" name="Group 8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22537" name="Freeform 9"/>
              <p:cNvSpPr>
                <a:spLocks/>
              </p:cNvSpPr>
              <p:nvPr/>
            </p:nvSpPr>
            <p:spPr bwMode="auto">
              <a:xfrm>
                <a:off x="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38" name="Freeform 10"/>
              <p:cNvSpPr>
                <a:spLocks/>
              </p:cNvSpPr>
              <p:nvPr/>
            </p:nvSpPr>
            <p:spPr bwMode="auto">
              <a:xfrm>
                <a:off x="24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2539" name="Group 11"/>
            <p:cNvGrpSpPr>
              <a:grpSpLocks/>
            </p:cNvGrpSpPr>
            <p:nvPr/>
          </p:nvGrpSpPr>
          <p:grpSpPr bwMode="auto">
            <a:xfrm>
              <a:off x="82" y="22"/>
              <a:ext cx="5590" cy="891"/>
              <a:chOff x="82" y="22"/>
              <a:chExt cx="5590" cy="891"/>
            </a:xfrm>
          </p:grpSpPr>
          <p:grpSp>
            <p:nvGrpSpPr>
              <p:cNvPr id="22540" name="Group 12"/>
              <p:cNvGrpSpPr>
                <a:grpSpLocks/>
              </p:cNvGrpSpPr>
              <p:nvPr/>
            </p:nvGrpSpPr>
            <p:grpSpPr bwMode="auto">
              <a:xfrm>
                <a:off x="134" y="22"/>
                <a:ext cx="5538" cy="850"/>
                <a:chOff x="134" y="22"/>
                <a:chExt cx="5538" cy="850"/>
              </a:xfrm>
            </p:grpSpPr>
            <p:sp>
              <p:nvSpPr>
                <p:cNvPr id="22541" name="Freeform 13"/>
                <p:cNvSpPr>
                  <a:spLocks/>
                </p:cNvSpPr>
                <p:nvPr/>
              </p:nvSpPr>
              <p:spPr bwMode="auto">
                <a:xfrm>
                  <a:off x="5269" y="734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42" name="Freeform 14"/>
                <p:cNvSpPr>
                  <a:spLocks/>
                </p:cNvSpPr>
                <p:nvPr/>
              </p:nvSpPr>
              <p:spPr bwMode="auto">
                <a:xfrm>
                  <a:off x="5265" y="746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43" name="Freeform 15"/>
                <p:cNvSpPr>
                  <a:spLocks/>
                </p:cNvSpPr>
                <p:nvPr/>
              </p:nvSpPr>
              <p:spPr bwMode="auto">
                <a:xfrm>
                  <a:off x="475" y="725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44" name="Freeform 16"/>
                <p:cNvSpPr>
                  <a:spLocks/>
                </p:cNvSpPr>
                <p:nvPr/>
              </p:nvSpPr>
              <p:spPr bwMode="auto">
                <a:xfrm>
                  <a:off x="547" y="738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87" y="68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9"/>
                    </a:cxn>
                    <a:cxn ang="0">
                      <a:pos x="9" y="74"/>
                    </a:cxn>
                    <a:cxn ang="0">
                      <a:pos x="12" y="58"/>
                    </a:cxn>
                    <a:cxn ang="0">
                      <a:pos x="22" y="47"/>
                    </a:cxn>
                    <a:cxn ang="0">
                      <a:pos x="40" y="44"/>
                    </a:cxn>
                    <a:cxn ang="0">
                      <a:pos x="60" y="45"/>
                    </a:cxn>
                    <a:cxn ang="0">
                      <a:pos x="76" y="52"/>
                    </a:cxn>
                    <a:cxn ang="0">
                      <a:pos x="87" y="68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45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20" y="309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2546" name="Freeform 18"/>
                <p:cNvSpPr>
                  <a:spLocks/>
                </p:cNvSpPr>
                <p:nvPr/>
              </p:nvSpPr>
              <p:spPr bwMode="auto">
                <a:xfrm>
                  <a:off x="1408" y="22"/>
                  <a:ext cx="2967" cy="457"/>
                </a:xfrm>
                <a:custGeom>
                  <a:avLst/>
                  <a:gdLst/>
                  <a:ahLst/>
                  <a:cxnLst>
                    <a:cxn ang="0">
                      <a:pos x="0" y="122"/>
                    </a:cxn>
                    <a:cxn ang="0">
                      <a:pos x="207" y="78"/>
                    </a:cxn>
                    <a:cxn ang="0">
                      <a:pos x="442" y="48"/>
                    </a:cxn>
                    <a:cxn ang="0">
                      <a:pos x="640" y="32"/>
                    </a:cxn>
                    <a:cxn ang="0">
                      <a:pos x="897" y="16"/>
                    </a:cxn>
                    <a:cxn ang="0">
                      <a:pos x="1215" y="2"/>
                    </a:cxn>
                    <a:cxn ang="0">
                      <a:pos x="1392" y="0"/>
                    </a:cxn>
                    <a:cxn ang="0">
                      <a:pos x="1710" y="0"/>
                    </a:cxn>
                    <a:cxn ang="0">
                      <a:pos x="1997" y="10"/>
                    </a:cxn>
                    <a:cxn ang="0">
                      <a:pos x="2258" y="21"/>
                    </a:cxn>
                    <a:cxn ang="0">
                      <a:pos x="2493" y="38"/>
                    </a:cxn>
                    <a:cxn ang="0">
                      <a:pos x="2674" y="54"/>
                    </a:cxn>
                    <a:cxn ang="0">
                      <a:pos x="2828" y="73"/>
                    </a:cxn>
                    <a:cxn ang="0">
                      <a:pos x="2966" y="92"/>
                    </a:cxn>
                    <a:cxn ang="0">
                      <a:pos x="2966" y="456"/>
                    </a:cxn>
                    <a:cxn ang="0">
                      <a:pos x="2833" y="434"/>
                    </a:cxn>
                    <a:cxn ang="0">
                      <a:pos x="2563" y="399"/>
                    </a:cxn>
                    <a:cxn ang="0">
                      <a:pos x="2382" y="382"/>
                    </a:cxn>
                    <a:cxn ang="0">
                      <a:pos x="2134" y="366"/>
                    </a:cxn>
                    <a:cxn ang="0">
                      <a:pos x="1944" y="358"/>
                    </a:cxn>
                    <a:cxn ang="0">
                      <a:pos x="1746" y="350"/>
                    </a:cxn>
                    <a:cxn ang="0">
                      <a:pos x="1529" y="350"/>
                    </a:cxn>
                    <a:cxn ang="0">
                      <a:pos x="1295" y="350"/>
                    </a:cxn>
                    <a:cxn ang="0">
                      <a:pos x="1047" y="355"/>
                    </a:cxn>
                    <a:cxn ang="0">
                      <a:pos x="853" y="363"/>
                    </a:cxn>
                    <a:cxn ang="0">
                      <a:pos x="654" y="374"/>
                    </a:cxn>
                    <a:cxn ang="0">
                      <a:pos x="468" y="388"/>
                    </a:cxn>
                    <a:cxn ang="0">
                      <a:pos x="296" y="404"/>
                    </a:cxn>
                    <a:cxn ang="0">
                      <a:pos x="150" y="423"/>
                    </a:cxn>
                    <a:cxn ang="0">
                      <a:pos x="13" y="445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47" name="Freeform 19"/>
                <p:cNvSpPr>
                  <a:spLocks/>
                </p:cNvSpPr>
                <p:nvPr/>
              </p:nvSpPr>
              <p:spPr bwMode="auto">
                <a:xfrm>
                  <a:off x="607" y="118"/>
                  <a:ext cx="823" cy="431"/>
                </a:xfrm>
                <a:custGeom>
                  <a:avLst/>
                  <a:gdLst/>
                  <a:ahLst/>
                  <a:cxnLst>
                    <a:cxn ang="0">
                      <a:pos x="815" y="27"/>
                    </a:cxn>
                    <a:cxn ang="0">
                      <a:pos x="822" y="350"/>
                    </a:cxn>
                    <a:cxn ang="0">
                      <a:pos x="746" y="382"/>
                    </a:cxn>
                    <a:cxn ang="0">
                      <a:pos x="676" y="404"/>
                    </a:cxn>
                    <a:cxn ang="0">
                      <a:pos x="619" y="415"/>
                    </a:cxn>
                    <a:cxn ang="0">
                      <a:pos x="571" y="421"/>
                    </a:cxn>
                    <a:cxn ang="0">
                      <a:pos x="517" y="427"/>
                    </a:cxn>
                    <a:cxn ang="0">
                      <a:pos x="427" y="430"/>
                    </a:cxn>
                    <a:cxn ang="0">
                      <a:pos x="344" y="423"/>
                    </a:cxn>
                    <a:cxn ang="0">
                      <a:pos x="259" y="410"/>
                    </a:cxn>
                    <a:cxn ang="0">
                      <a:pos x="177" y="388"/>
                    </a:cxn>
                    <a:cxn ang="0">
                      <a:pos x="105" y="358"/>
                    </a:cxn>
                    <a:cxn ang="0">
                      <a:pos x="41" y="325"/>
                    </a:cxn>
                    <a:cxn ang="0">
                      <a:pos x="0" y="294"/>
                    </a:cxn>
                    <a:cxn ang="0">
                      <a:pos x="0" y="0"/>
                    </a:cxn>
                    <a:cxn ang="0">
                      <a:pos x="46" y="25"/>
                    </a:cxn>
                    <a:cxn ang="0">
                      <a:pos x="105" y="47"/>
                    </a:cxn>
                    <a:cxn ang="0">
                      <a:pos x="175" y="66"/>
                    </a:cxn>
                    <a:cxn ang="0">
                      <a:pos x="244" y="81"/>
                    </a:cxn>
                    <a:cxn ang="0">
                      <a:pos x="314" y="89"/>
                    </a:cxn>
                    <a:cxn ang="0">
                      <a:pos x="361" y="93"/>
                    </a:cxn>
                    <a:cxn ang="0">
                      <a:pos x="401" y="95"/>
                    </a:cxn>
                    <a:cxn ang="0">
                      <a:pos x="471" y="95"/>
                    </a:cxn>
                    <a:cxn ang="0">
                      <a:pos x="515" y="92"/>
                    </a:cxn>
                    <a:cxn ang="0">
                      <a:pos x="555" y="87"/>
                    </a:cxn>
                    <a:cxn ang="0">
                      <a:pos x="600" y="84"/>
                    </a:cxn>
                    <a:cxn ang="0">
                      <a:pos x="640" y="76"/>
                    </a:cxn>
                    <a:cxn ang="0">
                      <a:pos x="689" y="67"/>
                    </a:cxn>
                    <a:cxn ang="0">
                      <a:pos x="733" y="55"/>
                    </a:cxn>
                    <a:cxn ang="0">
                      <a:pos x="777" y="41"/>
                    </a:cxn>
                    <a:cxn ang="0">
                      <a:pos x="815" y="27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48" name="Freeform 20"/>
                <p:cNvSpPr>
                  <a:spLocks/>
                </p:cNvSpPr>
                <p:nvPr/>
              </p:nvSpPr>
              <p:spPr bwMode="auto">
                <a:xfrm>
                  <a:off x="154" y="533"/>
                  <a:ext cx="551" cy="339"/>
                </a:xfrm>
                <a:custGeom>
                  <a:avLst/>
                  <a:gdLst/>
                  <a:ahLst/>
                  <a:cxnLst>
                    <a:cxn ang="0">
                      <a:pos x="16" y="53"/>
                    </a:cxn>
                    <a:cxn ang="0">
                      <a:pos x="0" y="122"/>
                    </a:cxn>
                    <a:cxn ang="0">
                      <a:pos x="10" y="146"/>
                    </a:cxn>
                    <a:cxn ang="0">
                      <a:pos x="33" y="183"/>
                    </a:cxn>
                    <a:cxn ang="0">
                      <a:pos x="57" y="216"/>
                    </a:cxn>
                    <a:cxn ang="0">
                      <a:pos x="85" y="244"/>
                    </a:cxn>
                    <a:cxn ang="0">
                      <a:pos x="120" y="271"/>
                    </a:cxn>
                    <a:cxn ang="0">
                      <a:pos x="153" y="290"/>
                    </a:cxn>
                    <a:cxn ang="0">
                      <a:pos x="189" y="308"/>
                    </a:cxn>
                    <a:cxn ang="0">
                      <a:pos x="235" y="324"/>
                    </a:cxn>
                    <a:cxn ang="0">
                      <a:pos x="270" y="332"/>
                    </a:cxn>
                    <a:cxn ang="0">
                      <a:pos x="312" y="338"/>
                    </a:cxn>
                    <a:cxn ang="0">
                      <a:pos x="351" y="338"/>
                    </a:cxn>
                    <a:cxn ang="0">
                      <a:pos x="393" y="333"/>
                    </a:cxn>
                    <a:cxn ang="0">
                      <a:pos x="436" y="321"/>
                    </a:cxn>
                    <a:cxn ang="0">
                      <a:pos x="475" y="302"/>
                    </a:cxn>
                    <a:cxn ang="0">
                      <a:pos x="498" y="286"/>
                    </a:cxn>
                    <a:cxn ang="0">
                      <a:pos x="526" y="262"/>
                    </a:cxn>
                    <a:cxn ang="0">
                      <a:pos x="541" y="243"/>
                    </a:cxn>
                    <a:cxn ang="0">
                      <a:pos x="550" y="226"/>
                    </a:cxn>
                    <a:cxn ang="0">
                      <a:pos x="550" y="208"/>
                    </a:cxn>
                    <a:cxn ang="0">
                      <a:pos x="544" y="187"/>
                    </a:cxn>
                    <a:cxn ang="0">
                      <a:pos x="532" y="170"/>
                    </a:cxn>
                    <a:cxn ang="0">
                      <a:pos x="523" y="135"/>
                    </a:cxn>
                    <a:cxn ang="0">
                      <a:pos x="519" y="116"/>
                    </a:cxn>
                    <a:cxn ang="0">
                      <a:pos x="267" y="132"/>
                    </a:cxn>
                    <a:cxn ang="0">
                      <a:pos x="234" y="126"/>
                    </a:cxn>
                    <a:cxn ang="0">
                      <a:pos x="193" y="113"/>
                    </a:cxn>
                    <a:cxn ang="0">
                      <a:pos x="162" y="97"/>
                    </a:cxn>
                    <a:cxn ang="0">
                      <a:pos x="129" y="77"/>
                    </a:cxn>
                    <a:cxn ang="0">
                      <a:pos x="97" y="48"/>
                    </a:cxn>
                    <a:cxn ang="0">
                      <a:pos x="78" y="24"/>
                    </a:cxn>
                    <a:cxn ang="0">
                      <a:pos x="60" y="0"/>
                    </a:cxn>
                    <a:cxn ang="0">
                      <a:pos x="16" y="53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49" name="Freeform 21"/>
                <p:cNvSpPr>
                  <a:spLocks/>
                </p:cNvSpPr>
                <p:nvPr/>
              </p:nvSpPr>
              <p:spPr bwMode="auto">
                <a:xfrm>
                  <a:off x="134" y="119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474" y="0"/>
                    </a:cxn>
                    <a:cxn ang="0">
                      <a:pos x="474" y="294"/>
                    </a:cxn>
                    <a:cxn ang="0">
                      <a:pos x="446" y="291"/>
                    </a:cxn>
                    <a:cxn ang="0">
                      <a:pos x="411" y="293"/>
                    </a:cxn>
                    <a:cxn ang="0">
                      <a:pos x="353" y="299"/>
                    </a:cxn>
                    <a:cxn ang="0">
                      <a:pos x="296" y="310"/>
                    </a:cxn>
                    <a:cxn ang="0">
                      <a:pos x="243" y="323"/>
                    </a:cxn>
                    <a:cxn ang="0">
                      <a:pos x="200" y="339"/>
                    </a:cxn>
                    <a:cxn ang="0">
                      <a:pos x="149" y="364"/>
                    </a:cxn>
                    <a:cxn ang="0">
                      <a:pos x="110" y="390"/>
                    </a:cxn>
                    <a:cxn ang="0">
                      <a:pos x="81" y="415"/>
                    </a:cxn>
                    <a:cxn ang="0">
                      <a:pos x="60" y="439"/>
                    </a:cxn>
                    <a:cxn ang="0">
                      <a:pos x="47" y="461"/>
                    </a:cxn>
                    <a:cxn ang="0">
                      <a:pos x="35" y="488"/>
                    </a:cxn>
                    <a:cxn ang="0">
                      <a:pos x="30" y="513"/>
                    </a:cxn>
                    <a:cxn ang="0">
                      <a:pos x="23" y="551"/>
                    </a:cxn>
                    <a:cxn ang="0">
                      <a:pos x="17" y="518"/>
                    </a:cxn>
                    <a:cxn ang="0">
                      <a:pos x="8" y="481"/>
                    </a:cxn>
                    <a:cxn ang="0">
                      <a:pos x="5" y="453"/>
                    </a:cxn>
                    <a:cxn ang="0">
                      <a:pos x="0" y="420"/>
                    </a:cxn>
                    <a:cxn ang="0">
                      <a:pos x="2" y="393"/>
                    </a:cxn>
                    <a:cxn ang="0">
                      <a:pos x="8" y="361"/>
                    </a:cxn>
                    <a:cxn ang="0">
                      <a:pos x="15" y="317"/>
                    </a:cxn>
                    <a:cxn ang="0">
                      <a:pos x="30" y="279"/>
                    </a:cxn>
                    <a:cxn ang="0">
                      <a:pos x="50" y="238"/>
                    </a:cxn>
                    <a:cxn ang="0">
                      <a:pos x="75" y="196"/>
                    </a:cxn>
                    <a:cxn ang="0">
                      <a:pos x="111" y="152"/>
                    </a:cxn>
                    <a:cxn ang="0">
                      <a:pos x="152" y="116"/>
                    </a:cxn>
                    <a:cxn ang="0">
                      <a:pos x="188" y="87"/>
                    </a:cxn>
                    <a:cxn ang="0">
                      <a:pos x="233" y="60"/>
                    </a:cxn>
                    <a:cxn ang="0">
                      <a:pos x="279" y="40"/>
                    </a:cxn>
                    <a:cxn ang="0">
                      <a:pos x="333" y="21"/>
                    </a:cxn>
                    <a:cxn ang="0">
                      <a:pos x="380" y="10"/>
                    </a:cxn>
                    <a:cxn ang="0">
                      <a:pos x="435" y="3"/>
                    </a:cxn>
                    <a:cxn ang="0">
                      <a:pos x="474" y="0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0" name="Freeform 22"/>
                <p:cNvSpPr>
                  <a:spLocks/>
                </p:cNvSpPr>
                <p:nvPr/>
              </p:nvSpPr>
              <p:spPr bwMode="auto">
                <a:xfrm>
                  <a:off x="422" y="687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1" name="Freeform 23"/>
                <p:cNvSpPr>
                  <a:spLocks/>
                </p:cNvSpPr>
                <p:nvPr/>
              </p:nvSpPr>
              <p:spPr bwMode="auto">
                <a:xfrm>
                  <a:off x="494" y="700"/>
                  <a:ext cx="88" cy="74"/>
                </a:xfrm>
                <a:custGeom>
                  <a:avLst/>
                  <a:gdLst/>
                  <a:ahLst/>
                  <a:cxnLst>
                    <a:cxn ang="0">
                      <a:pos x="87" y="67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8"/>
                    </a:cxn>
                    <a:cxn ang="0">
                      <a:pos x="9" y="73"/>
                    </a:cxn>
                    <a:cxn ang="0">
                      <a:pos x="12" y="57"/>
                    </a:cxn>
                    <a:cxn ang="0">
                      <a:pos x="22" y="47"/>
                    </a:cxn>
                    <a:cxn ang="0">
                      <a:pos x="40" y="43"/>
                    </a:cxn>
                    <a:cxn ang="0">
                      <a:pos x="60" y="44"/>
                    </a:cxn>
                    <a:cxn ang="0">
                      <a:pos x="76" y="51"/>
                    </a:cxn>
                    <a:cxn ang="0">
                      <a:pos x="87" y="67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2" name="Freeform 24"/>
                <p:cNvSpPr>
                  <a:spLocks/>
                </p:cNvSpPr>
                <p:nvPr/>
              </p:nvSpPr>
              <p:spPr bwMode="auto">
                <a:xfrm>
                  <a:off x="386" y="479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317" y="275"/>
                    </a:cxn>
                    <a:cxn ang="0">
                      <a:pos x="315" y="254"/>
                    </a:cxn>
                    <a:cxn ang="0">
                      <a:pos x="306" y="235"/>
                    </a:cxn>
                    <a:cxn ang="0">
                      <a:pos x="299" y="219"/>
                    </a:cxn>
                    <a:cxn ang="0">
                      <a:pos x="294" y="194"/>
                    </a:cxn>
                    <a:cxn ang="0">
                      <a:pos x="288" y="161"/>
                    </a:cxn>
                    <a:cxn ang="0">
                      <a:pos x="284" y="126"/>
                    </a:cxn>
                    <a:cxn ang="0">
                      <a:pos x="281" y="94"/>
                    </a:cxn>
                    <a:cxn ang="0">
                      <a:pos x="279" y="67"/>
                    </a:cxn>
                    <a:cxn ang="0">
                      <a:pos x="278" y="43"/>
                    </a:cxn>
                    <a:cxn ang="0">
                      <a:pos x="270" y="29"/>
                    </a:cxn>
                    <a:cxn ang="0">
                      <a:pos x="255" y="16"/>
                    </a:cxn>
                    <a:cxn ang="0">
                      <a:pos x="240" y="9"/>
                    </a:cxn>
                    <a:cxn ang="0">
                      <a:pos x="216" y="2"/>
                    </a:cxn>
                    <a:cxn ang="0">
                      <a:pos x="189" y="0"/>
                    </a:cxn>
                    <a:cxn ang="0">
                      <a:pos x="147" y="0"/>
                    </a:cxn>
                    <a:cxn ang="0">
                      <a:pos x="110" y="2"/>
                    </a:cxn>
                    <a:cxn ang="0">
                      <a:pos x="74" y="9"/>
                    </a:cxn>
                    <a:cxn ang="0">
                      <a:pos x="41" y="21"/>
                    </a:cxn>
                    <a:cxn ang="0">
                      <a:pos x="20" y="35"/>
                    </a:cxn>
                    <a:cxn ang="0">
                      <a:pos x="8" y="47"/>
                    </a:cxn>
                    <a:cxn ang="0">
                      <a:pos x="0" y="61"/>
                    </a:cxn>
                    <a:cxn ang="0">
                      <a:pos x="2" y="75"/>
                    </a:cxn>
                    <a:cxn ang="0">
                      <a:pos x="5" y="89"/>
                    </a:cxn>
                    <a:cxn ang="0">
                      <a:pos x="15" y="104"/>
                    </a:cxn>
                    <a:cxn ang="0">
                      <a:pos x="23" y="123"/>
                    </a:cxn>
                    <a:cxn ang="0">
                      <a:pos x="27" y="149"/>
                    </a:cxn>
                    <a:cxn ang="0">
                      <a:pos x="30" y="176"/>
                    </a:cxn>
                    <a:cxn ang="0">
                      <a:pos x="35" y="200"/>
                    </a:cxn>
                    <a:cxn ang="0">
                      <a:pos x="36" y="235"/>
                    </a:cxn>
                    <a:cxn ang="0">
                      <a:pos x="38" y="265"/>
                    </a:cxn>
                    <a:cxn ang="0">
                      <a:pos x="38" y="285"/>
                    </a:cxn>
                    <a:cxn ang="0">
                      <a:pos x="48" y="260"/>
                    </a:cxn>
                    <a:cxn ang="0">
                      <a:pos x="68" y="248"/>
                    </a:cxn>
                    <a:cxn ang="0">
                      <a:pos x="86" y="241"/>
                    </a:cxn>
                    <a:cxn ang="0">
                      <a:pos x="108" y="236"/>
                    </a:cxn>
                    <a:cxn ang="0">
                      <a:pos x="143" y="229"/>
                    </a:cxn>
                    <a:cxn ang="0">
                      <a:pos x="177" y="228"/>
                    </a:cxn>
                    <a:cxn ang="0">
                      <a:pos x="197" y="228"/>
                    </a:cxn>
                    <a:cxn ang="0">
                      <a:pos x="228" y="230"/>
                    </a:cxn>
                    <a:cxn ang="0">
                      <a:pos x="264" y="237"/>
                    </a:cxn>
                    <a:cxn ang="0">
                      <a:pos x="287" y="246"/>
                    </a:cxn>
                    <a:cxn ang="0">
                      <a:pos x="302" y="255"/>
                    </a:cxn>
                    <a:cxn ang="0">
                      <a:pos x="318" y="268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3" name="Freeform 25"/>
                <p:cNvSpPr>
                  <a:spLocks/>
                </p:cNvSpPr>
                <p:nvPr/>
              </p:nvSpPr>
              <p:spPr bwMode="auto">
                <a:xfrm>
                  <a:off x="5101" y="537"/>
                  <a:ext cx="551" cy="335"/>
                </a:xfrm>
                <a:custGeom>
                  <a:avLst/>
                  <a:gdLst/>
                  <a:ahLst/>
                  <a:cxnLst>
                    <a:cxn ang="0">
                      <a:pos x="534" y="48"/>
                    </a:cxn>
                    <a:cxn ang="0">
                      <a:pos x="550" y="117"/>
                    </a:cxn>
                    <a:cxn ang="0">
                      <a:pos x="540" y="142"/>
                    </a:cxn>
                    <a:cxn ang="0">
                      <a:pos x="517" y="179"/>
                    </a:cxn>
                    <a:cxn ang="0">
                      <a:pos x="493" y="212"/>
                    </a:cxn>
                    <a:cxn ang="0">
                      <a:pos x="465" y="239"/>
                    </a:cxn>
                    <a:cxn ang="0">
                      <a:pos x="430" y="267"/>
                    </a:cxn>
                    <a:cxn ang="0">
                      <a:pos x="397" y="286"/>
                    </a:cxn>
                    <a:cxn ang="0">
                      <a:pos x="361" y="304"/>
                    </a:cxn>
                    <a:cxn ang="0">
                      <a:pos x="315" y="320"/>
                    </a:cxn>
                    <a:cxn ang="0">
                      <a:pos x="280" y="328"/>
                    </a:cxn>
                    <a:cxn ang="0">
                      <a:pos x="238" y="334"/>
                    </a:cxn>
                    <a:cxn ang="0">
                      <a:pos x="199" y="334"/>
                    </a:cxn>
                    <a:cxn ang="0">
                      <a:pos x="157" y="329"/>
                    </a:cxn>
                    <a:cxn ang="0">
                      <a:pos x="114" y="317"/>
                    </a:cxn>
                    <a:cxn ang="0">
                      <a:pos x="75" y="298"/>
                    </a:cxn>
                    <a:cxn ang="0">
                      <a:pos x="52" y="282"/>
                    </a:cxn>
                    <a:cxn ang="0">
                      <a:pos x="24" y="258"/>
                    </a:cxn>
                    <a:cxn ang="0">
                      <a:pos x="9" y="238"/>
                    </a:cxn>
                    <a:cxn ang="0">
                      <a:pos x="0" y="222"/>
                    </a:cxn>
                    <a:cxn ang="0">
                      <a:pos x="0" y="204"/>
                    </a:cxn>
                    <a:cxn ang="0">
                      <a:pos x="6" y="182"/>
                    </a:cxn>
                    <a:cxn ang="0">
                      <a:pos x="18" y="166"/>
                    </a:cxn>
                    <a:cxn ang="0">
                      <a:pos x="27" y="131"/>
                    </a:cxn>
                    <a:cxn ang="0">
                      <a:pos x="31" y="112"/>
                    </a:cxn>
                    <a:cxn ang="0">
                      <a:pos x="283" y="128"/>
                    </a:cxn>
                    <a:cxn ang="0">
                      <a:pos x="316" y="122"/>
                    </a:cxn>
                    <a:cxn ang="0">
                      <a:pos x="357" y="109"/>
                    </a:cxn>
                    <a:cxn ang="0">
                      <a:pos x="388" y="93"/>
                    </a:cxn>
                    <a:cxn ang="0">
                      <a:pos x="421" y="73"/>
                    </a:cxn>
                    <a:cxn ang="0">
                      <a:pos x="453" y="44"/>
                    </a:cxn>
                    <a:cxn ang="0">
                      <a:pos x="472" y="19"/>
                    </a:cxn>
                    <a:cxn ang="0">
                      <a:pos x="486" y="0"/>
                    </a:cxn>
                    <a:cxn ang="0">
                      <a:pos x="534" y="48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4" name="Freeform 26"/>
                <p:cNvSpPr>
                  <a:spLocks/>
                </p:cNvSpPr>
                <p:nvPr/>
              </p:nvSpPr>
              <p:spPr bwMode="auto">
                <a:xfrm>
                  <a:off x="5197" y="119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94"/>
                    </a:cxn>
                    <a:cxn ang="0">
                      <a:pos x="28" y="291"/>
                    </a:cxn>
                    <a:cxn ang="0">
                      <a:pos x="63" y="293"/>
                    </a:cxn>
                    <a:cxn ang="0">
                      <a:pos x="121" y="299"/>
                    </a:cxn>
                    <a:cxn ang="0">
                      <a:pos x="178" y="310"/>
                    </a:cxn>
                    <a:cxn ang="0">
                      <a:pos x="231" y="323"/>
                    </a:cxn>
                    <a:cxn ang="0">
                      <a:pos x="274" y="339"/>
                    </a:cxn>
                    <a:cxn ang="0">
                      <a:pos x="325" y="364"/>
                    </a:cxn>
                    <a:cxn ang="0">
                      <a:pos x="364" y="390"/>
                    </a:cxn>
                    <a:cxn ang="0">
                      <a:pos x="393" y="415"/>
                    </a:cxn>
                    <a:cxn ang="0">
                      <a:pos x="414" y="439"/>
                    </a:cxn>
                    <a:cxn ang="0">
                      <a:pos x="427" y="461"/>
                    </a:cxn>
                    <a:cxn ang="0">
                      <a:pos x="439" y="488"/>
                    </a:cxn>
                    <a:cxn ang="0">
                      <a:pos x="444" y="513"/>
                    </a:cxn>
                    <a:cxn ang="0">
                      <a:pos x="451" y="551"/>
                    </a:cxn>
                    <a:cxn ang="0">
                      <a:pos x="457" y="518"/>
                    </a:cxn>
                    <a:cxn ang="0">
                      <a:pos x="466" y="481"/>
                    </a:cxn>
                    <a:cxn ang="0">
                      <a:pos x="469" y="453"/>
                    </a:cxn>
                    <a:cxn ang="0">
                      <a:pos x="474" y="420"/>
                    </a:cxn>
                    <a:cxn ang="0">
                      <a:pos x="472" y="393"/>
                    </a:cxn>
                    <a:cxn ang="0">
                      <a:pos x="466" y="361"/>
                    </a:cxn>
                    <a:cxn ang="0">
                      <a:pos x="459" y="317"/>
                    </a:cxn>
                    <a:cxn ang="0">
                      <a:pos x="444" y="279"/>
                    </a:cxn>
                    <a:cxn ang="0">
                      <a:pos x="424" y="238"/>
                    </a:cxn>
                    <a:cxn ang="0">
                      <a:pos x="399" y="196"/>
                    </a:cxn>
                    <a:cxn ang="0">
                      <a:pos x="363" y="152"/>
                    </a:cxn>
                    <a:cxn ang="0">
                      <a:pos x="322" y="116"/>
                    </a:cxn>
                    <a:cxn ang="0">
                      <a:pos x="286" y="87"/>
                    </a:cxn>
                    <a:cxn ang="0">
                      <a:pos x="241" y="60"/>
                    </a:cxn>
                    <a:cxn ang="0">
                      <a:pos x="195" y="40"/>
                    </a:cxn>
                    <a:cxn ang="0">
                      <a:pos x="141" y="21"/>
                    </a:cxn>
                    <a:cxn ang="0">
                      <a:pos x="94" y="10"/>
                    </a:cxn>
                    <a:cxn ang="0">
                      <a:pos x="39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5" name="Freeform 27"/>
                <p:cNvSpPr>
                  <a:spLocks/>
                </p:cNvSpPr>
                <p:nvPr/>
              </p:nvSpPr>
              <p:spPr bwMode="auto">
                <a:xfrm>
                  <a:off x="5228" y="687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6" name="Freeform 28"/>
                <p:cNvSpPr>
                  <a:spLocks/>
                </p:cNvSpPr>
                <p:nvPr/>
              </p:nvSpPr>
              <p:spPr bwMode="auto">
                <a:xfrm>
                  <a:off x="5224" y="699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7" name="Freeform 29"/>
                <p:cNvSpPr>
                  <a:spLocks/>
                </p:cNvSpPr>
                <p:nvPr/>
              </p:nvSpPr>
              <p:spPr bwMode="auto">
                <a:xfrm>
                  <a:off x="5101" y="479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1" y="275"/>
                    </a:cxn>
                    <a:cxn ang="0">
                      <a:pos x="3" y="254"/>
                    </a:cxn>
                    <a:cxn ang="0">
                      <a:pos x="12" y="235"/>
                    </a:cxn>
                    <a:cxn ang="0">
                      <a:pos x="19" y="219"/>
                    </a:cxn>
                    <a:cxn ang="0">
                      <a:pos x="24" y="194"/>
                    </a:cxn>
                    <a:cxn ang="0">
                      <a:pos x="30" y="161"/>
                    </a:cxn>
                    <a:cxn ang="0">
                      <a:pos x="34" y="126"/>
                    </a:cxn>
                    <a:cxn ang="0">
                      <a:pos x="37" y="94"/>
                    </a:cxn>
                    <a:cxn ang="0">
                      <a:pos x="39" y="67"/>
                    </a:cxn>
                    <a:cxn ang="0">
                      <a:pos x="40" y="43"/>
                    </a:cxn>
                    <a:cxn ang="0">
                      <a:pos x="48" y="29"/>
                    </a:cxn>
                    <a:cxn ang="0">
                      <a:pos x="63" y="16"/>
                    </a:cxn>
                    <a:cxn ang="0">
                      <a:pos x="78" y="9"/>
                    </a:cxn>
                    <a:cxn ang="0">
                      <a:pos x="102" y="2"/>
                    </a:cxn>
                    <a:cxn ang="0">
                      <a:pos x="129" y="0"/>
                    </a:cxn>
                    <a:cxn ang="0">
                      <a:pos x="171" y="0"/>
                    </a:cxn>
                    <a:cxn ang="0">
                      <a:pos x="208" y="2"/>
                    </a:cxn>
                    <a:cxn ang="0">
                      <a:pos x="244" y="9"/>
                    </a:cxn>
                    <a:cxn ang="0">
                      <a:pos x="277" y="21"/>
                    </a:cxn>
                    <a:cxn ang="0">
                      <a:pos x="298" y="35"/>
                    </a:cxn>
                    <a:cxn ang="0">
                      <a:pos x="310" y="47"/>
                    </a:cxn>
                    <a:cxn ang="0">
                      <a:pos x="318" y="61"/>
                    </a:cxn>
                    <a:cxn ang="0">
                      <a:pos x="316" y="75"/>
                    </a:cxn>
                    <a:cxn ang="0">
                      <a:pos x="313" y="89"/>
                    </a:cxn>
                    <a:cxn ang="0">
                      <a:pos x="303" y="104"/>
                    </a:cxn>
                    <a:cxn ang="0">
                      <a:pos x="295" y="123"/>
                    </a:cxn>
                    <a:cxn ang="0">
                      <a:pos x="291" y="149"/>
                    </a:cxn>
                    <a:cxn ang="0">
                      <a:pos x="288" y="176"/>
                    </a:cxn>
                    <a:cxn ang="0">
                      <a:pos x="283" y="200"/>
                    </a:cxn>
                    <a:cxn ang="0">
                      <a:pos x="282" y="235"/>
                    </a:cxn>
                    <a:cxn ang="0">
                      <a:pos x="280" y="265"/>
                    </a:cxn>
                    <a:cxn ang="0">
                      <a:pos x="280" y="285"/>
                    </a:cxn>
                    <a:cxn ang="0">
                      <a:pos x="270" y="260"/>
                    </a:cxn>
                    <a:cxn ang="0">
                      <a:pos x="250" y="248"/>
                    </a:cxn>
                    <a:cxn ang="0">
                      <a:pos x="232" y="241"/>
                    </a:cxn>
                    <a:cxn ang="0">
                      <a:pos x="210" y="236"/>
                    </a:cxn>
                    <a:cxn ang="0">
                      <a:pos x="175" y="229"/>
                    </a:cxn>
                    <a:cxn ang="0">
                      <a:pos x="141" y="228"/>
                    </a:cxn>
                    <a:cxn ang="0">
                      <a:pos x="121" y="228"/>
                    </a:cxn>
                    <a:cxn ang="0">
                      <a:pos x="90" y="230"/>
                    </a:cxn>
                    <a:cxn ang="0">
                      <a:pos x="54" y="237"/>
                    </a:cxn>
                    <a:cxn ang="0">
                      <a:pos x="31" y="246"/>
                    </a:cxn>
                    <a:cxn ang="0">
                      <a:pos x="16" y="255"/>
                    </a:cxn>
                    <a:cxn ang="0">
                      <a:pos x="0" y="268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2558" name="Freeform 30"/>
                <p:cNvSpPr>
                  <a:spLocks/>
                </p:cNvSpPr>
                <p:nvPr/>
              </p:nvSpPr>
              <p:spPr bwMode="auto">
                <a:xfrm>
                  <a:off x="4371" y="119"/>
                  <a:ext cx="832" cy="4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56"/>
                    </a:cxn>
                    <a:cxn ang="0">
                      <a:pos x="84" y="374"/>
                    </a:cxn>
                    <a:cxn ang="0">
                      <a:pos x="153" y="393"/>
                    </a:cxn>
                    <a:cxn ang="0">
                      <a:pos x="210" y="404"/>
                    </a:cxn>
                    <a:cxn ang="0">
                      <a:pos x="258" y="410"/>
                    </a:cxn>
                    <a:cxn ang="0">
                      <a:pos x="312" y="416"/>
                    </a:cxn>
                    <a:cxn ang="0">
                      <a:pos x="402" y="419"/>
                    </a:cxn>
                    <a:cxn ang="0">
                      <a:pos x="485" y="412"/>
                    </a:cxn>
                    <a:cxn ang="0">
                      <a:pos x="570" y="399"/>
                    </a:cxn>
                    <a:cxn ang="0">
                      <a:pos x="652" y="377"/>
                    </a:cxn>
                    <a:cxn ang="0">
                      <a:pos x="724" y="347"/>
                    </a:cxn>
                    <a:cxn ang="0">
                      <a:pos x="784" y="306"/>
                    </a:cxn>
                    <a:cxn ang="0">
                      <a:pos x="829" y="291"/>
                    </a:cxn>
                    <a:cxn ang="0">
                      <a:pos x="831" y="2"/>
                    </a:cxn>
                    <a:cxn ang="0">
                      <a:pos x="786" y="9"/>
                    </a:cxn>
                    <a:cxn ang="0">
                      <a:pos x="726" y="29"/>
                    </a:cxn>
                    <a:cxn ang="0">
                      <a:pos x="654" y="55"/>
                    </a:cxn>
                    <a:cxn ang="0">
                      <a:pos x="585" y="70"/>
                    </a:cxn>
                    <a:cxn ang="0">
                      <a:pos x="515" y="78"/>
                    </a:cxn>
                    <a:cxn ang="0">
                      <a:pos x="468" y="82"/>
                    </a:cxn>
                    <a:cxn ang="0">
                      <a:pos x="428" y="84"/>
                    </a:cxn>
                    <a:cxn ang="0">
                      <a:pos x="358" y="84"/>
                    </a:cxn>
                    <a:cxn ang="0">
                      <a:pos x="314" y="81"/>
                    </a:cxn>
                    <a:cxn ang="0">
                      <a:pos x="274" y="76"/>
                    </a:cxn>
                    <a:cxn ang="0">
                      <a:pos x="229" y="73"/>
                    </a:cxn>
                    <a:cxn ang="0">
                      <a:pos x="190" y="66"/>
                    </a:cxn>
                    <a:cxn ang="0">
                      <a:pos x="140" y="57"/>
                    </a:cxn>
                    <a:cxn ang="0">
                      <a:pos x="96" y="44"/>
                    </a:cxn>
                    <a:cxn ang="0">
                      <a:pos x="49" y="2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2559" name="Freeform 31"/>
              <p:cNvSpPr>
                <a:spLocks/>
              </p:cNvSpPr>
              <p:nvPr/>
            </p:nvSpPr>
            <p:spPr bwMode="auto">
              <a:xfrm>
                <a:off x="5217" y="774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0" name="Freeform 32"/>
              <p:cNvSpPr>
                <a:spLocks/>
              </p:cNvSpPr>
              <p:nvPr/>
            </p:nvSpPr>
            <p:spPr bwMode="auto">
              <a:xfrm>
                <a:off x="5213" y="787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1" name="Freeform 33"/>
              <p:cNvSpPr>
                <a:spLocks/>
              </p:cNvSpPr>
              <p:nvPr/>
            </p:nvSpPr>
            <p:spPr bwMode="auto">
              <a:xfrm>
                <a:off x="423" y="765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2" name="Freeform 34"/>
              <p:cNvSpPr>
                <a:spLocks/>
              </p:cNvSpPr>
              <p:nvPr/>
            </p:nvSpPr>
            <p:spPr bwMode="auto">
              <a:xfrm>
                <a:off x="495" y="779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3" name="Line 35"/>
              <p:cNvSpPr>
                <a:spLocks noChangeShapeType="1"/>
              </p:cNvSpPr>
              <p:nvPr/>
            </p:nvSpPr>
            <p:spPr bwMode="auto">
              <a:xfrm flipV="1">
                <a:off x="1968" y="350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564" name="Freeform 36"/>
              <p:cNvSpPr>
                <a:spLocks/>
              </p:cNvSpPr>
              <p:nvPr/>
            </p:nvSpPr>
            <p:spPr bwMode="auto">
              <a:xfrm>
                <a:off x="1356" y="63"/>
                <a:ext cx="2967" cy="457"/>
              </a:xfrm>
              <a:custGeom>
                <a:avLst/>
                <a:gdLst/>
                <a:ahLst/>
                <a:cxnLst>
                  <a:cxn ang="0">
                    <a:pos x="0" y="122"/>
                  </a:cxn>
                  <a:cxn ang="0">
                    <a:pos x="207" y="78"/>
                  </a:cxn>
                  <a:cxn ang="0">
                    <a:pos x="442" y="48"/>
                  </a:cxn>
                  <a:cxn ang="0">
                    <a:pos x="640" y="32"/>
                  </a:cxn>
                  <a:cxn ang="0">
                    <a:pos x="897" y="16"/>
                  </a:cxn>
                  <a:cxn ang="0">
                    <a:pos x="1215" y="2"/>
                  </a:cxn>
                  <a:cxn ang="0">
                    <a:pos x="1392" y="0"/>
                  </a:cxn>
                  <a:cxn ang="0">
                    <a:pos x="1710" y="0"/>
                  </a:cxn>
                  <a:cxn ang="0">
                    <a:pos x="1997" y="10"/>
                  </a:cxn>
                  <a:cxn ang="0">
                    <a:pos x="2258" y="21"/>
                  </a:cxn>
                  <a:cxn ang="0">
                    <a:pos x="2493" y="38"/>
                  </a:cxn>
                  <a:cxn ang="0">
                    <a:pos x="2674" y="54"/>
                  </a:cxn>
                  <a:cxn ang="0">
                    <a:pos x="2828" y="73"/>
                  </a:cxn>
                  <a:cxn ang="0">
                    <a:pos x="2966" y="92"/>
                  </a:cxn>
                  <a:cxn ang="0">
                    <a:pos x="2966" y="456"/>
                  </a:cxn>
                  <a:cxn ang="0">
                    <a:pos x="2833" y="434"/>
                  </a:cxn>
                  <a:cxn ang="0">
                    <a:pos x="2563" y="399"/>
                  </a:cxn>
                  <a:cxn ang="0">
                    <a:pos x="2382" y="382"/>
                  </a:cxn>
                  <a:cxn ang="0">
                    <a:pos x="2134" y="366"/>
                  </a:cxn>
                  <a:cxn ang="0">
                    <a:pos x="1944" y="358"/>
                  </a:cxn>
                  <a:cxn ang="0">
                    <a:pos x="1746" y="350"/>
                  </a:cxn>
                  <a:cxn ang="0">
                    <a:pos x="1529" y="350"/>
                  </a:cxn>
                  <a:cxn ang="0">
                    <a:pos x="1295" y="350"/>
                  </a:cxn>
                  <a:cxn ang="0">
                    <a:pos x="1047" y="355"/>
                  </a:cxn>
                  <a:cxn ang="0">
                    <a:pos x="853" y="363"/>
                  </a:cxn>
                  <a:cxn ang="0">
                    <a:pos x="654" y="374"/>
                  </a:cxn>
                  <a:cxn ang="0">
                    <a:pos x="468" y="388"/>
                  </a:cxn>
                  <a:cxn ang="0">
                    <a:pos x="296" y="404"/>
                  </a:cxn>
                  <a:cxn ang="0">
                    <a:pos x="150" y="423"/>
                  </a:cxn>
                  <a:cxn ang="0">
                    <a:pos x="13" y="445"/>
                  </a:cxn>
                  <a:cxn ang="0">
                    <a:pos x="0" y="122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5" name="Freeform 37"/>
              <p:cNvSpPr>
                <a:spLocks/>
              </p:cNvSpPr>
              <p:nvPr/>
            </p:nvSpPr>
            <p:spPr bwMode="auto">
              <a:xfrm>
                <a:off x="555" y="159"/>
                <a:ext cx="823" cy="431"/>
              </a:xfrm>
              <a:custGeom>
                <a:avLst/>
                <a:gdLst/>
                <a:ahLst/>
                <a:cxnLst>
                  <a:cxn ang="0">
                    <a:pos x="815" y="27"/>
                  </a:cxn>
                  <a:cxn ang="0">
                    <a:pos x="822" y="350"/>
                  </a:cxn>
                  <a:cxn ang="0">
                    <a:pos x="746" y="382"/>
                  </a:cxn>
                  <a:cxn ang="0">
                    <a:pos x="676" y="404"/>
                  </a:cxn>
                  <a:cxn ang="0">
                    <a:pos x="619" y="415"/>
                  </a:cxn>
                  <a:cxn ang="0">
                    <a:pos x="571" y="421"/>
                  </a:cxn>
                  <a:cxn ang="0">
                    <a:pos x="517" y="427"/>
                  </a:cxn>
                  <a:cxn ang="0">
                    <a:pos x="427" y="430"/>
                  </a:cxn>
                  <a:cxn ang="0">
                    <a:pos x="344" y="423"/>
                  </a:cxn>
                  <a:cxn ang="0">
                    <a:pos x="259" y="410"/>
                  </a:cxn>
                  <a:cxn ang="0">
                    <a:pos x="177" y="388"/>
                  </a:cxn>
                  <a:cxn ang="0">
                    <a:pos x="105" y="358"/>
                  </a:cxn>
                  <a:cxn ang="0">
                    <a:pos x="41" y="325"/>
                  </a:cxn>
                  <a:cxn ang="0">
                    <a:pos x="0" y="294"/>
                  </a:cxn>
                  <a:cxn ang="0">
                    <a:pos x="0" y="0"/>
                  </a:cxn>
                  <a:cxn ang="0">
                    <a:pos x="46" y="25"/>
                  </a:cxn>
                  <a:cxn ang="0">
                    <a:pos x="105" y="47"/>
                  </a:cxn>
                  <a:cxn ang="0">
                    <a:pos x="175" y="66"/>
                  </a:cxn>
                  <a:cxn ang="0">
                    <a:pos x="244" y="81"/>
                  </a:cxn>
                  <a:cxn ang="0">
                    <a:pos x="314" y="89"/>
                  </a:cxn>
                  <a:cxn ang="0">
                    <a:pos x="361" y="93"/>
                  </a:cxn>
                  <a:cxn ang="0">
                    <a:pos x="401" y="95"/>
                  </a:cxn>
                  <a:cxn ang="0">
                    <a:pos x="471" y="95"/>
                  </a:cxn>
                  <a:cxn ang="0">
                    <a:pos x="515" y="92"/>
                  </a:cxn>
                  <a:cxn ang="0">
                    <a:pos x="555" y="87"/>
                  </a:cxn>
                  <a:cxn ang="0">
                    <a:pos x="600" y="84"/>
                  </a:cxn>
                  <a:cxn ang="0">
                    <a:pos x="640" y="76"/>
                  </a:cxn>
                  <a:cxn ang="0">
                    <a:pos x="689" y="67"/>
                  </a:cxn>
                  <a:cxn ang="0">
                    <a:pos x="733" y="55"/>
                  </a:cxn>
                  <a:cxn ang="0">
                    <a:pos x="777" y="41"/>
                  </a:cxn>
                  <a:cxn ang="0">
                    <a:pos x="815" y="27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6" name="Freeform 38"/>
              <p:cNvSpPr>
                <a:spLocks/>
              </p:cNvSpPr>
              <p:nvPr/>
            </p:nvSpPr>
            <p:spPr bwMode="auto">
              <a:xfrm>
                <a:off x="102" y="573"/>
                <a:ext cx="551" cy="340"/>
              </a:xfrm>
              <a:custGeom>
                <a:avLst/>
                <a:gdLst/>
                <a:ahLst/>
                <a:cxnLst>
                  <a:cxn ang="0">
                    <a:pos x="16" y="53"/>
                  </a:cxn>
                  <a:cxn ang="0">
                    <a:pos x="0" y="122"/>
                  </a:cxn>
                  <a:cxn ang="0">
                    <a:pos x="10" y="146"/>
                  </a:cxn>
                  <a:cxn ang="0">
                    <a:pos x="33" y="184"/>
                  </a:cxn>
                  <a:cxn ang="0">
                    <a:pos x="57" y="217"/>
                  </a:cxn>
                  <a:cxn ang="0">
                    <a:pos x="85" y="244"/>
                  </a:cxn>
                  <a:cxn ang="0">
                    <a:pos x="120" y="271"/>
                  </a:cxn>
                  <a:cxn ang="0">
                    <a:pos x="153" y="290"/>
                  </a:cxn>
                  <a:cxn ang="0">
                    <a:pos x="189" y="309"/>
                  </a:cxn>
                  <a:cxn ang="0">
                    <a:pos x="235" y="325"/>
                  </a:cxn>
                  <a:cxn ang="0">
                    <a:pos x="270" y="333"/>
                  </a:cxn>
                  <a:cxn ang="0">
                    <a:pos x="312" y="339"/>
                  </a:cxn>
                  <a:cxn ang="0">
                    <a:pos x="351" y="339"/>
                  </a:cxn>
                  <a:cxn ang="0">
                    <a:pos x="393" y="334"/>
                  </a:cxn>
                  <a:cxn ang="0">
                    <a:pos x="436" y="322"/>
                  </a:cxn>
                  <a:cxn ang="0">
                    <a:pos x="475" y="303"/>
                  </a:cxn>
                  <a:cxn ang="0">
                    <a:pos x="498" y="287"/>
                  </a:cxn>
                  <a:cxn ang="0">
                    <a:pos x="526" y="263"/>
                  </a:cxn>
                  <a:cxn ang="0">
                    <a:pos x="541" y="243"/>
                  </a:cxn>
                  <a:cxn ang="0">
                    <a:pos x="550" y="227"/>
                  </a:cxn>
                  <a:cxn ang="0">
                    <a:pos x="550" y="209"/>
                  </a:cxn>
                  <a:cxn ang="0">
                    <a:pos x="544" y="187"/>
                  </a:cxn>
                  <a:cxn ang="0">
                    <a:pos x="532" y="171"/>
                  </a:cxn>
                  <a:cxn ang="0">
                    <a:pos x="523" y="135"/>
                  </a:cxn>
                  <a:cxn ang="0">
                    <a:pos x="519" y="116"/>
                  </a:cxn>
                  <a:cxn ang="0">
                    <a:pos x="267" y="133"/>
                  </a:cxn>
                  <a:cxn ang="0">
                    <a:pos x="234" y="126"/>
                  </a:cxn>
                  <a:cxn ang="0">
                    <a:pos x="193" y="114"/>
                  </a:cxn>
                  <a:cxn ang="0">
                    <a:pos x="162" y="97"/>
                  </a:cxn>
                  <a:cxn ang="0">
                    <a:pos x="129" y="77"/>
                  </a:cxn>
                  <a:cxn ang="0">
                    <a:pos x="97" y="48"/>
                  </a:cxn>
                  <a:cxn ang="0">
                    <a:pos x="78" y="24"/>
                  </a:cxn>
                  <a:cxn ang="0">
                    <a:pos x="60" y="0"/>
                  </a:cxn>
                  <a:cxn ang="0">
                    <a:pos x="16" y="53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7" name="Freeform 39"/>
              <p:cNvSpPr>
                <a:spLocks/>
              </p:cNvSpPr>
              <p:nvPr/>
            </p:nvSpPr>
            <p:spPr bwMode="auto">
              <a:xfrm>
                <a:off x="82" y="160"/>
                <a:ext cx="475" cy="552"/>
              </a:xfrm>
              <a:custGeom>
                <a:avLst/>
                <a:gdLst/>
                <a:ahLst/>
                <a:cxnLst>
                  <a:cxn ang="0">
                    <a:pos x="474" y="0"/>
                  </a:cxn>
                  <a:cxn ang="0">
                    <a:pos x="474" y="294"/>
                  </a:cxn>
                  <a:cxn ang="0">
                    <a:pos x="446" y="291"/>
                  </a:cxn>
                  <a:cxn ang="0">
                    <a:pos x="411" y="293"/>
                  </a:cxn>
                  <a:cxn ang="0">
                    <a:pos x="353" y="299"/>
                  </a:cxn>
                  <a:cxn ang="0">
                    <a:pos x="296" y="310"/>
                  </a:cxn>
                  <a:cxn ang="0">
                    <a:pos x="243" y="323"/>
                  </a:cxn>
                  <a:cxn ang="0">
                    <a:pos x="200" y="339"/>
                  </a:cxn>
                  <a:cxn ang="0">
                    <a:pos x="149" y="364"/>
                  </a:cxn>
                  <a:cxn ang="0">
                    <a:pos x="110" y="390"/>
                  </a:cxn>
                  <a:cxn ang="0">
                    <a:pos x="81" y="415"/>
                  </a:cxn>
                  <a:cxn ang="0">
                    <a:pos x="60" y="439"/>
                  </a:cxn>
                  <a:cxn ang="0">
                    <a:pos x="47" y="461"/>
                  </a:cxn>
                  <a:cxn ang="0">
                    <a:pos x="35" y="488"/>
                  </a:cxn>
                  <a:cxn ang="0">
                    <a:pos x="30" y="513"/>
                  </a:cxn>
                  <a:cxn ang="0">
                    <a:pos x="23" y="551"/>
                  </a:cxn>
                  <a:cxn ang="0">
                    <a:pos x="17" y="518"/>
                  </a:cxn>
                  <a:cxn ang="0">
                    <a:pos x="8" y="481"/>
                  </a:cxn>
                  <a:cxn ang="0">
                    <a:pos x="5" y="453"/>
                  </a:cxn>
                  <a:cxn ang="0">
                    <a:pos x="0" y="420"/>
                  </a:cxn>
                  <a:cxn ang="0">
                    <a:pos x="2" y="393"/>
                  </a:cxn>
                  <a:cxn ang="0">
                    <a:pos x="8" y="361"/>
                  </a:cxn>
                  <a:cxn ang="0">
                    <a:pos x="15" y="317"/>
                  </a:cxn>
                  <a:cxn ang="0">
                    <a:pos x="30" y="279"/>
                  </a:cxn>
                  <a:cxn ang="0">
                    <a:pos x="50" y="238"/>
                  </a:cxn>
                  <a:cxn ang="0">
                    <a:pos x="75" y="196"/>
                  </a:cxn>
                  <a:cxn ang="0">
                    <a:pos x="111" y="152"/>
                  </a:cxn>
                  <a:cxn ang="0">
                    <a:pos x="152" y="116"/>
                  </a:cxn>
                  <a:cxn ang="0">
                    <a:pos x="188" y="87"/>
                  </a:cxn>
                  <a:cxn ang="0">
                    <a:pos x="233" y="60"/>
                  </a:cxn>
                  <a:cxn ang="0">
                    <a:pos x="279" y="40"/>
                  </a:cxn>
                  <a:cxn ang="0">
                    <a:pos x="333" y="21"/>
                  </a:cxn>
                  <a:cxn ang="0">
                    <a:pos x="380" y="10"/>
                  </a:cxn>
                  <a:cxn ang="0">
                    <a:pos x="435" y="3"/>
                  </a:cxn>
                  <a:cxn ang="0">
                    <a:pos x="474" y="0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8" name="Freeform 40"/>
              <p:cNvSpPr>
                <a:spLocks/>
              </p:cNvSpPr>
              <p:nvPr/>
            </p:nvSpPr>
            <p:spPr bwMode="auto">
              <a:xfrm>
                <a:off x="370" y="727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69" name="Freeform 41"/>
              <p:cNvSpPr>
                <a:spLocks/>
              </p:cNvSpPr>
              <p:nvPr/>
            </p:nvSpPr>
            <p:spPr bwMode="auto">
              <a:xfrm>
                <a:off x="442" y="741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0" name="Freeform 42"/>
              <p:cNvSpPr>
                <a:spLocks/>
              </p:cNvSpPr>
              <p:nvPr/>
            </p:nvSpPr>
            <p:spPr bwMode="auto">
              <a:xfrm>
                <a:off x="334" y="520"/>
                <a:ext cx="319" cy="286"/>
              </a:xfrm>
              <a:custGeom>
                <a:avLst/>
                <a:gdLst/>
                <a:ahLst/>
                <a:cxnLst>
                  <a:cxn ang="0">
                    <a:pos x="317" y="275"/>
                  </a:cxn>
                  <a:cxn ang="0">
                    <a:pos x="315" y="254"/>
                  </a:cxn>
                  <a:cxn ang="0">
                    <a:pos x="306" y="235"/>
                  </a:cxn>
                  <a:cxn ang="0">
                    <a:pos x="299" y="219"/>
                  </a:cxn>
                  <a:cxn ang="0">
                    <a:pos x="294" y="194"/>
                  </a:cxn>
                  <a:cxn ang="0">
                    <a:pos x="288" y="161"/>
                  </a:cxn>
                  <a:cxn ang="0">
                    <a:pos x="284" y="126"/>
                  </a:cxn>
                  <a:cxn ang="0">
                    <a:pos x="281" y="94"/>
                  </a:cxn>
                  <a:cxn ang="0">
                    <a:pos x="279" y="67"/>
                  </a:cxn>
                  <a:cxn ang="0">
                    <a:pos x="278" y="43"/>
                  </a:cxn>
                  <a:cxn ang="0">
                    <a:pos x="270" y="29"/>
                  </a:cxn>
                  <a:cxn ang="0">
                    <a:pos x="255" y="16"/>
                  </a:cxn>
                  <a:cxn ang="0">
                    <a:pos x="240" y="9"/>
                  </a:cxn>
                  <a:cxn ang="0">
                    <a:pos x="216" y="2"/>
                  </a:cxn>
                  <a:cxn ang="0">
                    <a:pos x="189" y="0"/>
                  </a:cxn>
                  <a:cxn ang="0">
                    <a:pos x="147" y="0"/>
                  </a:cxn>
                  <a:cxn ang="0">
                    <a:pos x="110" y="2"/>
                  </a:cxn>
                  <a:cxn ang="0">
                    <a:pos x="74" y="9"/>
                  </a:cxn>
                  <a:cxn ang="0">
                    <a:pos x="41" y="21"/>
                  </a:cxn>
                  <a:cxn ang="0">
                    <a:pos x="20" y="35"/>
                  </a:cxn>
                  <a:cxn ang="0">
                    <a:pos x="8" y="47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9"/>
                  </a:cxn>
                  <a:cxn ang="0">
                    <a:pos x="15" y="104"/>
                  </a:cxn>
                  <a:cxn ang="0">
                    <a:pos x="23" y="123"/>
                  </a:cxn>
                  <a:cxn ang="0">
                    <a:pos x="27" y="149"/>
                  </a:cxn>
                  <a:cxn ang="0">
                    <a:pos x="30" y="176"/>
                  </a:cxn>
                  <a:cxn ang="0">
                    <a:pos x="35" y="200"/>
                  </a:cxn>
                  <a:cxn ang="0">
                    <a:pos x="36" y="235"/>
                  </a:cxn>
                  <a:cxn ang="0">
                    <a:pos x="38" y="265"/>
                  </a:cxn>
                  <a:cxn ang="0">
                    <a:pos x="38" y="285"/>
                  </a:cxn>
                  <a:cxn ang="0">
                    <a:pos x="48" y="260"/>
                  </a:cxn>
                  <a:cxn ang="0">
                    <a:pos x="68" y="248"/>
                  </a:cxn>
                  <a:cxn ang="0">
                    <a:pos x="86" y="241"/>
                  </a:cxn>
                  <a:cxn ang="0">
                    <a:pos x="108" y="236"/>
                  </a:cxn>
                  <a:cxn ang="0">
                    <a:pos x="143" y="229"/>
                  </a:cxn>
                  <a:cxn ang="0">
                    <a:pos x="177" y="228"/>
                  </a:cxn>
                  <a:cxn ang="0">
                    <a:pos x="197" y="228"/>
                  </a:cxn>
                  <a:cxn ang="0">
                    <a:pos x="228" y="230"/>
                  </a:cxn>
                  <a:cxn ang="0">
                    <a:pos x="264" y="237"/>
                  </a:cxn>
                  <a:cxn ang="0">
                    <a:pos x="287" y="246"/>
                  </a:cxn>
                  <a:cxn ang="0">
                    <a:pos x="302" y="255"/>
                  </a:cxn>
                  <a:cxn ang="0">
                    <a:pos x="318" y="268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1" name="Freeform 43"/>
              <p:cNvSpPr>
                <a:spLocks/>
              </p:cNvSpPr>
              <p:nvPr/>
            </p:nvSpPr>
            <p:spPr bwMode="auto">
              <a:xfrm>
                <a:off x="5049" y="578"/>
                <a:ext cx="551" cy="335"/>
              </a:xfrm>
              <a:custGeom>
                <a:avLst/>
                <a:gdLst/>
                <a:ahLst/>
                <a:cxnLst>
                  <a:cxn ang="0">
                    <a:pos x="534" y="48"/>
                  </a:cxn>
                  <a:cxn ang="0">
                    <a:pos x="550" y="117"/>
                  </a:cxn>
                  <a:cxn ang="0">
                    <a:pos x="540" y="142"/>
                  </a:cxn>
                  <a:cxn ang="0">
                    <a:pos x="517" y="179"/>
                  </a:cxn>
                  <a:cxn ang="0">
                    <a:pos x="493" y="212"/>
                  </a:cxn>
                  <a:cxn ang="0">
                    <a:pos x="465" y="239"/>
                  </a:cxn>
                  <a:cxn ang="0">
                    <a:pos x="430" y="267"/>
                  </a:cxn>
                  <a:cxn ang="0">
                    <a:pos x="397" y="286"/>
                  </a:cxn>
                  <a:cxn ang="0">
                    <a:pos x="361" y="304"/>
                  </a:cxn>
                  <a:cxn ang="0">
                    <a:pos x="315" y="320"/>
                  </a:cxn>
                  <a:cxn ang="0">
                    <a:pos x="280" y="328"/>
                  </a:cxn>
                  <a:cxn ang="0">
                    <a:pos x="238" y="334"/>
                  </a:cxn>
                  <a:cxn ang="0">
                    <a:pos x="199" y="334"/>
                  </a:cxn>
                  <a:cxn ang="0">
                    <a:pos x="157" y="329"/>
                  </a:cxn>
                  <a:cxn ang="0">
                    <a:pos x="114" y="317"/>
                  </a:cxn>
                  <a:cxn ang="0">
                    <a:pos x="75" y="298"/>
                  </a:cxn>
                  <a:cxn ang="0">
                    <a:pos x="52" y="282"/>
                  </a:cxn>
                  <a:cxn ang="0">
                    <a:pos x="24" y="258"/>
                  </a:cxn>
                  <a:cxn ang="0">
                    <a:pos x="9" y="238"/>
                  </a:cxn>
                  <a:cxn ang="0">
                    <a:pos x="0" y="222"/>
                  </a:cxn>
                  <a:cxn ang="0">
                    <a:pos x="0" y="204"/>
                  </a:cxn>
                  <a:cxn ang="0">
                    <a:pos x="6" y="182"/>
                  </a:cxn>
                  <a:cxn ang="0">
                    <a:pos x="18" y="166"/>
                  </a:cxn>
                  <a:cxn ang="0">
                    <a:pos x="27" y="131"/>
                  </a:cxn>
                  <a:cxn ang="0">
                    <a:pos x="31" y="112"/>
                  </a:cxn>
                  <a:cxn ang="0">
                    <a:pos x="283" y="128"/>
                  </a:cxn>
                  <a:cxn ang="0">
                    <a:pos x="316" y="122"/>
                  </a:cxn>
                  <a:cxn ang="0">
                    <a:pos x="357" y="109"/>
                  </a:cxn>
                  <a:cxn ang="0">
                    <a:pos x="388" y="93"/>
                  </a:cxn>
                  <a:cxn ang="0">
                    <a:pos x="421" y="73"/>
                  </a:cxn>
                  <a:cxn ang="0">
                    <a:pos x="453" y="44"/>
                  </a:cxn>
                  <a:cxn ang="0">
                    <a:pos x="472" y="19"/>
                  </a:cxn>
                  <a:cxn ang="0">
                    <a:pos x="486" y="0"/>
                  </a:cxn>
                  <a:cxn ang="0">
                    <a:pos x="534" y="48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2" name="Freeform 44"/>
              <p:cNvSpPr>
                <a:spLocks/>
              </p:cNvSpPr>
              <p:nvPr/>
            </p:nvSpPr>
            <p:spPr bwMode="auto">
              <a:xfrm>
                <a:off x="5145" y="160"/>
                <a:ext cx="475" cy="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4"/>
                  </a:cxn>
                  <a:cxn ang="0">
                    <a:pos x="28" y="291"/>
                  </a:cxn>
                  <a:cxn ang="0">
                    <a:pos x="63" y="293"/>
                  </a:cxn>
                  <a:cxn ang="0">
                    <a:pos x="121" y="299"/>
                  </a:cxn>
                  <a:cxn ang="0">
                    <a:pos x="178" y="310"/>
                  </a:cxn>
                  <a:cxn ang="0">
                    <a:pos x="231" y="323"/>
                  </a:cxn>
                  <a:cxn ang="0">
                    <a:pos x="274" y="339"/>
                  </a:cxn>
                  <a:cxn ang="0">
                    <a:pos x="325" y="364"/>
                  </a:cxn>
                  <a:cxn ang="0">
                    <a:pos x="364" y="390"/>
                  </a:cxn>
                  <a:cxn ang="0">
                    <a:pos x="393" y="415"/>
                  </a:cxn>
                  <a:cxn ang="0">
                    <a:pos x="414" y="439"/>
                  </a:cxn>
                  <a:cxn ang="0">
                    <a:pos x="427" y="461"/>
                  </a:cxn>
                  <a:cxn ang="0">
                    <a:pos x="439" y="488"/>
                  </a:cxn>
                  <a:cxn ang="0">
                    <a:pos x="444" y="513"/>
                  </a:cxn>
                  <a:cxn ang="0">
                    <a:pos x="451" y="551"/>
                  </a:cxn>
                  <a:cxn ang="0">
                    <a:pos x="457" y="518"/>
                  </a:cxn>
                  <a:cxn ang="0">
                    <a:pos x="466" y="481"/>
                  </a:cxn>
                  <a:cxn ang="0">
                    <a:pos x="469" y="453"/>
                  </a:cxn>
                  <a:cxn ang="0">
                    <a:pos x="474" y="420"/>
                  </a:cxn>
                  <a:cxn ang="0">
                    <a:pos x="472" y="393"/>
                  </a:cxn>
                  <a:cxn ang="0">
                    <a:pos x="466" y="361"/>
                  </a:cxn>
                  <a:cxn ang="0">
                    <a:pos x="459" y="317"/>
                  </a:cxn>
                  <a:cxn ang="0">
                    <a:pos x="444" y="279"/>
                  </a:cxn>
                  <a:cxn ang="0">
                    <a:pos x="424" y="238"/>
                  </a:cxn>
                  <a:cxn ang="0">
                    <a:pos x="399" y="196"/>
                  </a:cxn>
                  <a:cxn ang="0">
                    <a:pos x="363" y="152"/>
                  </a:cxn>
                  <a:cxn ang="0">
                    <a:pos x="322" y="116"/>
                  </a:cxn>
                  <a:cxn ang="0">
                    <a:pos x="286" y="87"/>
                  </a:cxn>
                  <a:cxn ang="0">
                    <a:pos x="241" y="60"/>
                  </a:cxn>
                  <a:cxn ang="0">
                    <a:pos x="195" y="40"/>
                  </a:cxn>
                  <a:cxn ang="0">
                    <a:pos x="141" y="21"/>
                  </a:cxn>
                  <a:cxn ang="0">
                    <a:pos x="94" y="10"/>
                  </a:cxn>
                  <a:cxn ang="0">
                    <a:pos x="39" y="3"/>
                  </a:cxn>
                  <a:cxn ang="0">
                    <a:pos x="0" y="0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3" name="Freeform 45"/>
              <p:cNvSpPr>
                <a:spLocks/>
              </p:cNvSpPr>
              <p:nvPr/>
            </p:nvSpPr>
            <p:spPr bwMode="auto">
              <a:xfrm>
                <a:off x="5176" y="727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4" name="Freeform 46"/>
              <p:cNvSpPr>
                <a:spLocks/>
              </p:cNvSpPr>
              <p:nvPr/>
            </p:nvSpPr>
            <p:spPr bwMode="auto">
              <a:xfrm>
                <a:off x="5172" y="740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5" name="Freeform 47"/>
              <p:cNvSpPr>
                <a:spLocks/>
              </p:cNvSpPr>
              <p:nvPr/>
            </p:nvSpPr>
            <p:spPr bwMode="auto">
              <a:xfrm>
                <a:off x="5049" y="520"/>
                <a:ext cx="319" cy="286"/>
              </a:xfrm>
              <a:custGeom>
                <a:avLst/>
                <a:gdLst/>
                <a:ahLst/>
                <a:cxnLst>
                  <a:cxn ang="0">
                    <a:pos x="1" y="275"/>
                  </a:cxn>
                  <a:cxn ang="0">
                    <a:pos x="3" y="254"/>
                  </a:cxn>
                  <a:cxn ang="0">
                    <a:pos x="12" y="235"/>
                  </a:cxn>
                  <a:cxn ang="0">
                    <a:pos x="19" y="219"/>
                  </a:cxn>
                  <a:cxn ang="0">
                    <a:pos x="24" y="194"/>
                  </a:cxn>
                  <a:cxn ang="0">
                    <a:pos x="30" y="161"/>
                  </a:cxn>
                  <a:cxn ang="0">
                    <a:pos x="34" y="126"/>
                  </a:cxn>
                  <a:cxn ang="0">
                    <a:pos x="37" y="94"/>
                  </a:cxn>
                  <a:cxn ang="0">
                    <a:pos x="39" y="67"/>
                  </a:cxn>
                  <a:cxn ang="0">
                    <a:pos x="40" y="43"/>
                  </a:cxn>
                  <a:cxn ang="0">
                    <a:pos x="48" y="29"/>
                  </a:cxn>
                  <a:cxn ang="0">
                    <a:pos x="63" y="16"/>
                  </a:cxn>
                  <a:cxn ang="0">
                    <a:pos x="78" y="9"/>
                  </a:cxn>
                  <a:cxn ang="0">
                    <a:pos x="102" y="2"/>
                  </a:cxn>
                  <a:cxn ang="0">
                    <a:pos x="129" y="0"/>
                  </a:cxn>
                  <a:cxn ang="0">
                    <a:pos x="171" y="0"/>
                  </a:cxn>
                  <a:cxn ang="0">
                    <a:pos x="208" y="2"/>
                  </a:cxn>
                  <a:cxn ang="0">
                    <a:pos x="244" y="9"/>
                  </a:cxn>
                  <a:cxn ang="0">
                    <a:pos x="277" y="21"/>
                  </a:cxn>
                  <a:cxn ang="0">
                    <a:pos x="298" y="35"/>
                  </a:cxn>
                  <a:cxn ang="0">
                    <a:pos x="310" y="47"/>
                  </a:cxn>
                  <a:cxn ang="0">
                    <a:pos x="318" y="61"/>
                  </a:cxn>
                  <a:cxn ang="0">
                    <a:pos x="316" y="75"/>
                  </a:cxn>
                  <a:cxn ang="0">
                    <a:pos x="313" y="89"/>
                  </a:cxn>
                  <a:cxn ang="0">
                    <a:pos x="303" y="104"/>
                  </a:cxn>
                  <a:cxn ang="0">
                    <a:pos x="295" y="123"/>
                  </a:cxn>
                  <a:cxn ang="0">
                    <a:pos x="291" y="149"/>
                  </a:cxn>
                  <a:cxn ang="0">
                    <a:pos x="288" y="176"/>
                  </a:cxn>
                  <a:cxn ang="0">
                    <a:pos x="283" y="200"/>
                  </a:cxn>
                  <a:cxn ang="0">
                    <a:pos x="282" y="235"/>
                  </a:cxn>
                  <a:cxn ang="0">
                    <a:pos x="280" y="265"/>
                  </a:cxn>
                  <a:cxn ang="0">
                    <a:pos x="280" y="285"/>
                  </a:cxn>
                  <a:cxn ang="0">
                    <a:pos x="270" y="260"/>
                  </a:cxn>
                  <a:cxn ang="0">
                    <a:pos x="250" y="248"/>
                  </a:cxn>
                  <a:cxn ang="0">
                    <a:pos x="232" y="241"/>
                  </a:cxn>
                  <a:cxn ang="0">
                    <a:pos x="210" y="236"/>
                  </a:cxn>
                  <a:cxn ang="0">
                    <a:pos x="175" y="229"/>
                  </a:cxn>
                  <a:cxn ang="0">
                    <a:pos x="141" y="228"/>
                  </a:cxn>
                  <a:cxn ang="0">
                    <a:pos x="121" y="228"/>
                  </a:cxn>
                  <a:cxn ang="0">
                    <a:pos x="90" y="230"/>
                  </a:cxn>
                  <a:cxn ang="0">
                    <a:pos x="54" y="237"/>
                  </a:cxn>
                  <a:cxn ang="0">
                    <a:pos x="31" y="246"/>
                  </a:cxn>
                  <a:cxn ang="0">
                    <a:pos x="16" y="255"/>
                  </a:cxn>
                  <a:cxn ang="0">
                    <a:pos x="0" y="268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2576" name="Freeform 48"/>
              <p:cNvSpPr>
                <a:spLocks/>
              </p:cNvSpPr>
              <p:nvPr/>
            </p:nvSpPr>
            <p:spPr bwMode="auto">
              <a:xfrm>
                <a:off x="4319" y="160"/>
                <a:ext cx="83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6"/>
                  </a:cxn>
                  <a:cxn ang="0">
                    <a:pos x="84" y="374"/>
                  </a:cxn>
                  <a:cxn ang="0">
                    <a:pos x="153" y="393"/>
                  </a:cxn>
                  <a:cxn ang="0">
                    <a:pos x="210" y="404"/>
                  </a:cxn>
                  <a:cxn ang="0">
                    <a:pos x="258" y="410"/>
                  </a:cxn>
                  <a:cxn ang="0">
                    <a:pos x="312" y="416"/>
                  </a:cxn>
                  <a:cxn ang="0">
                    <a:pos x="402" y="419"/>
                  </a:cxn>
                  <a:cxn ang="0">
                    <a:pos x="485" y="412"/>
                  </a:cxn>
                  <a:cxn ang="0">
                    <a:pos x="570" y="399"/>
                  </a:cxn>
                  <a:cxn ang="0">
                    <a:pos x="652" y="377"/>
                  </a:cxn>
                  <a:cxn ang="0">
                    <a:pos x="724" y="347"/>
                  </a:cxn>
                  <a:cxn ang="0">
                    <a:pos x="784" y="306"/>
                  </a:cxn>
                  <a:cxn ang="0">
                    <a:pos x="829" y="291"/>
                  </a:cxn>
                  <a:cxn ang="0">
                    <a:pos x="831" y="2"/>
                  </a:cxn>
                  <a:cxn ang="0">
                    <a:pos x="786" y="9"/>
                  </a:cxn>
                  <a:cxn ang="0">
                    <a:pos x="726" y="29"/>
                  </a:cxn>
                  <a:cxn ang="0">
                    <a:pos x="654" y="55"/>
                  </a:cxn>
                  <a:cxn ang="0">
                    <a:pos x="585" y="70"/>
                  </a:cxn>
                  <a:cxn ang="0">
                    <a:pos x="515" y="78"/>
                  </a:cxn>
                  <a:cxn ang="0">
                    <a:pos x="468" y="82"/>
                  </a:cxn>
                  <a:cxn ang="0">
                    <a:pos x="428" y="84"/>
                  </a:cxn>
                  <a:cxn ang="0">
                    <a:pos x="358" y="84"/>
                  </a:cxn>
                  <a:cxn ang="0">
                    <a:pos x="314" y="81"/>
                  </a:cxn>
                  <a:cxn ang="0">
                    <a:pos x="274" y="76"/>
                  </a:cxn>
                  <a:cxn ang="0">
                    <a:pos x="229" y="73"/>
                  </a:cxn>
                  <a:cxn ang="0">
                    <a:pos x="190" y="66"/>
                  </a:cxn>
                  <a:cxn ang="0">
                    <a:pos x="140" y="57"/>
                  </a:cxn>
                  <a:cxn ang="0">
                    <a:pos x="96" y="44"/>
                  </a:cxn>
                  <a:cxn ang="0">
                    <a:pos x="49" y="24"/>
                  </a:cxn>
                  <a:cxn ang="0">
                    <a:pos x="0" y="0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22577" name="Rectangle 4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14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2578" name="Rectangle 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79" name="Rectangle 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61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22580" name="Rectangle 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22581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61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4D6D04F5-D025-4E43-B49A-A0F8AA13E186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6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»"/>
        <a:defRPr sz="5400">
          <a:solidFill>
            <a:srgbClr val="A2321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slide" Target="slide8.xml"/><Relationship Id="rId18" Type="http://schemas.openxmlformats.org/officeDocument/2006/relationships/slide" Target="slide14.xml"/><Relationship Id="rId26" Type="http://schemas.openxmlformats.org/officeDocument/2006/relationships/slide" Target="slide22.xml"/><Relationship Id="rId3" Type="http://schemas.openxmlformats.org/officeDocument/2006/relationships/audio" Target="../media/audio1.wav"/><Relationship Id="rId21" Type="http://schemas.openxmlformats.org/officeDocument/2006/relationships/slide" Target="slide17.xml"/><Relationship Id="rId7" Type="http://schemas.openxmlformats.org/officeDocument/2006/relationships/slide" Target="slide10.xml"/><Relationship Id="rId12" Type="http://schemas.openxmlformats.org/officeDocument/2006/relationships/slide" Target="slide7.xml"/><Relationship Id="rId17" Type="http://schemas.openxmlformats.org/officeDocument/2006/relationships/slide" Target="slide13.xml"/><Relationship Id="rId25" Type="http://schemas.openxmlformats.org/officeDocument/2006/relationships/slide" Target="slide21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12.xml"/><Relationship Id="rId20" Type="http://schemas.openxmlformats.org/officeDocument/2006/relationships/slide" Target="slide16.xml"/><Relationship Id="rId29" Type="http://schemas.openxmlformats.org/officeDocument/2006/relationships/slide" Target="slide25.xml"/><Relationship Id="rId1" Type="http://schemas.openxmlformats.org/officeDocument/2006/relationships/themeOverride" Target="../theme/themeOverride1.xml"/><Relationship Id="rId6" Type="http://schemas.openxmlformats.org/officeDocument/2006/relationships/slide" Target="slide3.xml"/><Relationship Id="rId11" Type="http://schemas.openxmlformats.org/officeDocument/2006/relationships/slide" Target="slide6.xml"/><Relationship Id="rId24" Type="http://schemas.openxmlformats.org/officeDocument/2006/relationships/slide" Target="slide20.xml"/><Relationship Id="rId5" Type="http://schemas.openxmlformats.org/officeDocument/2006/relationships/audio" Target="../media/audio2.wav"/><Relationship Id="rId15" Type="http://schemas.openxmlformats.org/officeDocument/2006/relationships/slide" Target="slide11.xml"/><Relationship Id="rId23" Type="http://schemas.openxmlformats.org/officeDocument/2006/relationships/slide" Target="slide19.xml"/><Relationship Id="rId28" Type="http://schemas.openxmlformats.org/officeDocument/2006/relationships/slide" Target="slide24.xml"/><Relationship Id="rId10" Type="http://schemas.openxmlformats.org/officeDocument/2006/relationships/slide" Target="slide5.xml"/><Relationship Id="rId19" Type="http://schemas.openxmlformats.org/officeDocument/2006/relationships/slide" Target="slide15.xml"/><Relationship Id="rId4" Type="http://schemas.openxmlformats.org/officeDocument/2006/relationships/slide" Target="slide2.xml"/><Relationship Id="rId9" Type="http://schemas.openxmlformats.org/officeDocument/2006/relationships/slide" Target="slide4.xml"/><Relationship Id="rId14" Type="http://schemas.openxmlformats.org/officeDocument/2006/relationships/slide" Target="slide9.xml"/><Relationship Id="rId22" Type="http://schemas.openxmlformats.org/officeDocument/2006/relationships/slide" Target="slide18.xml"/><Relationship Id="rId27" Type="http://schemas.openxmlformats.org/officeDocument/2006/relationships/slide" Target="slide23.xml"/><Relationship Id="rId30" Type="http://schemas.openxmlformats.org/officeDocument/2006/relationships/slide" Target="slide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" name="AutoShape 4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" y="19050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sz="6000" dirty="0" smtClean="0">
                <a:solidFill>
                  <a:srgbClr val="000000"/>
                </a:solidFill>
              </a:rPr>
              <a:t>Algebra Bingo Clues</a:t>
            </a:r>
            <a:endParaRPr lang="en-US" dirty="0"/>
          </a:p>
        </p:txBody>
      </p:sp>
      <p:sp>
        <p:nvSpPr>
          <p:cNvPr id="205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29000" y="4343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5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00600" y="4343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5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29000" y="3505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5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29000" y="5105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5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72200" y="3505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60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72200" y="5105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63" name="AutoShape 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72200" y="4343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64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72200" y="2743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65" name="AutoShape 1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72200" y="19050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66" name="AutoShape 1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29000" y="19050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67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29000" y="2743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69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00600" y="19050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70" name="AutoShape 2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00600" y="2743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71" name="AutoShape 2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00600" y="3505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72" name="AutoShape 2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00600" y="5105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79" name="AutoShape 3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57400" y="2743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80" name="AutoShape 32">
            <a:hlinkClick r:id="" action="ppaction://noaction" highlightClick="1">
              <a:snd r:embed="rId5" name="COSMIC.WAV"/>
            </a:hlinkClick>
          </p:cNvPr>
          <p:cNvSpPr>
            <a:spLocks noChangeArrowheads="1"/>
          </p:cNvSpPr>
          <p:nvPr/>
        </p:nvSpPr>
        <p:spPr bwMode="auto">
          <a:xfrm>
            <a:off x="2057400" y="4343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81" name="AutoShape 3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5800" y="4343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82" name="AutoShape 3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5800" y="5105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83" name="AutoShape 3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57400" y="51054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85" name="AutoShape 3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5800" y="3505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87" name="AutoShape 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57400" y="19050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88" name="AutoShape 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57400" y="3505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090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5800" y="2743200"/>
            <a:ext cx="1219200" cy="609600"/>
          </a:xfrm>
          <a:prstGeom prst="actionButtonBlank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103" name="Text Box 55"/>
          <p:cNvSpPr txBox="1">
            <a:spLocks noChangeArrowheads="1"/>
          </p:cNvSpPr>
          <p:nvPr/>
        </p:nvSpPr>
        <p:spPr bwMode="auto">
          <a:xfrm>
            <a:off x="838200" y="19812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4" action="ppaction://hlinksldjump"/>
              </a:rPr>
              <a:t>1</a:t>
            </a:r>
            <a:endParaRPr lang="en-US" dirty="0"/>
          </a:p>
        </p:txBody>
      </p:sp>
      <p:sp>
        <p:nvSpPr>
          <p:cNvPr id="2105" name="Text Box 57"/>
          <p:cNvSpPr txBox="1">
            <a:spLocks noChangeArrowheads="1"/>
          </p:cNvSpPr>
          <p:nvPr/>
        </p:nvSpPr>
        <p:spPr bwMode="auto">
          <a:xfrm>
            <a:off x="838200" y="28194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6" action="ppaction://hlinksldjump"/>
              </a:rPr>
              <a:t>2</a:t>
            </a:r>
            <a:endParaRPr lang="en-US" dirty="0"/>
          </a:p>
        </p:txBody>
      </p:sp>
      <p:sp>
        <p:nvSpPr>
          <p:cNvPr id="2106" name="Text Box 58"/>
          <p:cNvSpPr txBox="1">
            <a:spLocks noChangeArrowheads="1"/>
          </p:cNvSpPr>
          <p:nvPr/>
        </p:nvSpPr>
        <p:spPr bwMode="auto">
          <a:xfrm>
            <a:off x="2209800" y="4419600"/>
            <a:ext cx="914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7" action="ppaction://hlinksldjump">
                  <a:snd r:embed="rId8" name="jed.wav"/>
                </a:hlinkClick>
              </a:rPr>
              <a:t>4</a:t>
            </a:r>
            <a:r>
              <a:rPr lang="en-US" dirty="0"/>
              <a:t>  </a:t>
            </a:r>
          </a:p>
        </p:txBody>
      </p:sp>
      <p:sp>
        <p:nvSpPr>
          <p:cNvPr id="2107" name="Text Box 59"/>
          <p:cNvSpPr txBox="1">
            <a:spLocks noChangeArrowheads="1"/>
          </p:cNvSpPr>
          <p:nvPr/>
        </p:nvSpPr>
        <p:spPr bwMode="auto">
          <a:xfrm>
            <a:off x="838200" y="3581400"/>
            <a:ext cx="914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9" action="ppaction://hlinksldjump"/>
              </a:rPr>
              <a:t>3</a:t>
            </a:r>
            <a:endParaRPr lang="en-US" dirty="0"/>
          </a:p>
        </p:txBody>
      </p:sp>
      <p:sp>
        <p:nvSpPr>
          <p:cNvPr id="2108" name="Text Box 60"/>
          <p:cNvSpPr txBox="1">
            <a:spLocks noChangeArrowheads="1"/>
          </p:cNvSpPr>
          <p:nvPr/>
        </p:nvSpPr>
        <p:spPr bwMode="auto">
          <a:xfrm>
            <a:off x="838200" y="44196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10" action="ppaction://hlinksldjump"/>
              </a:rPr>
              <a:t>4</a:t>
            </a:r>
            <a:endParaRPr lang="en-US" dirty="0"/>
          </a:p>
        </p:txBody>
      </p:sp>
      <p:sp>
        <p:nvSpPr>
          <p:cNvPr id="2110" name="Text Box 62"/>
          <p:cNvSpPr txBox="1">
            <a:spLocks noChangeArrowheads="1"/>
          </p:cNvSpPr>
          <p:nvPr/>
        </p:nvSpPr>
        <p:spPr bwMode="auto">
          <a:xfrm>
            <a:off x="914400" y="5181600"/>
            <a:ext cx="762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11" action="ppaction://hlinksldjump"/>
              </a:rPr>
              <a:t>5</a:t>
            </a:r>
            <a:endParaRPr lang="en-US" dirty="0"/>
          </a:p>
        </p:txBody>
      </p:sp>
      <p:sp>
        <p:nvSpPr>
          <p:cNvPr id="2111" name="Text Box 63"/>
          <p:cNvSpPr txBox="1">
            <a:spLocks noChangeArrowheads="1"/>
          </p:cNvSpPr>
          <p:nvPr/>
        </p:nvSpPr>
        <p:spPr bwMode="auto">
          <a:xfrm>
            <a:off x="2286000" y="1981200"/>
            <a:ext cx="762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12" action="ppaction://hlinksldjump"/>
              </a:rPr>
              <a:t>1</a:t>
            </a:r>
            <a:endParaRPr lang="en-US" dirty="0"/>
          </a:p>
        </p:txBody>
      </p:sp>
      <p:sp>
        <p:nvSpPr>
          <p:cNvPr id="2112" name="Text Box 64"/>
          <p:cNvSpPr txBox="1">
            <a:spLocks noChangeArrowheads="1"/>
          </p:cNvSpPr>
          <p:nvPr/>
        </p:nvSpPr>
        <p:spPr bwMode="auto">
          <a:xfrm>
            <a:off x="2209800" y="28194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13" action="ppaction://hlinksldjump"/>
              </a:rPr>
              <a:t>2</a:t>
            </a:r>
            <a:endParaRPr lang="en-US" dirty="0"/>
          </a:p>
        </p:txBody>
      </p:sp>
      <p:sp>
        <p:nvSpPr>
          <p:cNvPr id="2113" name="Text Box 65"/>
          <p:cNvSpPr txBox="1">
            <a:spLocks noChangeArrowheads="1"/>
          </p:cNvSpPr>
          <p:nvPr/>
        </p:nvSpPr>
        <p:spPr bwMode="auto">
          <a:xfrm>
            <a:off x="2286000" y="35814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14" action="ppaction://hlinksldjump"/>
              </a:rPr>
              <a:t>3</a:t>
            </a:r>
            <a:endParaRPr lang="en-US" dirty="0"/>
          </a:p>
        </p:txBody>
      </p:sp>
      <p:sp>
        <p:nvSpPr>
          <p:cNvPr id="2114" name="Text Box 66"/>
          <p:cNvSpPr txBox="1">
            <a:spLocks noChangeArrowheads="1"/>
          </p:cNvSpPr>
          <p:nvPr/>
        </p:nvSpPr>
        <p:spPr bwMode="auto">
          <a:xfrm>
            <a:off x="2286000" y="51816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15" action="ppaction://hlinksldjump"/>
              </a:rPr>
              <a:t>5</a:t>
            </a:r>
            <a:endParaRPr lang="en-US" dirty="0"/>
          </a:p>
        </p:txBody>
      </p:sp>
      <p:sp>
        <p:nvSpPr>
          <p:cNvPr id="2115" name="Text Box 67"/>
          <p:cNvSpPr txBox="1">
            <a:spLocks noChangeArrowheads="1"/>
          </p:cNvSpPr>
          <p:nvPr/>
        </p:nvSpPr>
        <p:spPr bwMode="auto">
          <a:xfrm>
            <a:off x="3657600" y="1981200"/>
            <a:ext cx="685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16" action="ppaction://hlinksldjump"/>
              </a:rPr>
              <a:t>1</a:t>
            </a:r>
            <a:endParaRPr lang="en-US" dirty="0"/>
          </a:p>
        </p:txBody>
      </p:sp>
      <p:sp>
        <p:nvSpPr>
          <p:cNvPr id="2116" name="Text Box 68"/>
          <p:cNvSpPr txBox="1">
            <a:spLocks noChangeArrowheads="1"/>
          </p:cNvSpPr>
          <p:nvPr/>
        </p:nvSpPr>
        <p:spPr bwMode="auto">
          <a:xfrm>
            <a:off x="3657600" y="2819400"/>
            <a:ext cx="762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17" action="ppaction://hlinksldjump"/>
              </a:rPr>
              <a:t>2</a:t>
            </a:r>
            <a:endParaRPr lang="en-US" dirty="0"/>
          </a:p>
        </p:txBody>
      </p:sp>
      <p:sp>
        <p:nvSpPr>
          <p:cNvPr id="2117" name="Text Box 69"/>
          <p:cNvSpPr txBox="1">
            <a:spLocks noChangeArrowheads="1"/>
          </p:cNvSpPr>
          <p:nvPr/>
        </p:nvSpPr>
        <p:spPr bwMode="auto">
          <a:xfrm>
            <a:off x="3657600" y="3581400"/>
            <a:ext cx="762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18" action="ppaction://hlinksldjump"/>
              </a:rPr>
              <a:t>3</a:t>
            </a:r>
            <a:endParaRPr lang="en-US" dirty="0"/>
          </a:p>
        </p:txBody>
      </p:sp>
      <p:sp>
        <p:nvSpPr>
          <p:cNvPr id="2119" name="Text Box 71"/>
          <p:cNvSpPr txBox="1">
            <a:spLocks noChangeArrowheads="1"/>
          </p:cNvSpPr>
          <p:nvPr/>
        </p:nvSpPr>
        <p:spPr bwMode="auto">
          <a:xfrm>
            <a:off x="3581400" y="4419600"/>
            <a:ext cx="914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19" action="ppaction://hlinksldjump"/>
              </a:rPr>
              <a:t>4</a:t>
            </a:r>
            <a:endParaRPr lang="en-US" dirty="0"/>
          </a:p>
        </p:txBody>
      </p:sp>
      <p:sp>
        <p:nvSpPr>
          <p:cNvPr id="2120" name="Text Box 72"/>
          <p:cNvSpPr txBox="1">
            <a:spLocks noChangeArrowheads="1"/>
          </p:cNvSpPr>
          <p:nvPr/>
        </p:nvSpPr>
        <p:spPr bwMode="auto">
          <a:xfrm>
            <a:off x="3581400" y="5181600"/>
            <a:ext cx="762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20" action="ppaction://hlinksldjump"/>
              </a:rPr>
              <a:t>5</a:t>
            </a:r>
            <a:endParaRPr lang="en-US" dirty="0"/>
          </a:p>
        </p:txBody>
      </p:sp>
      <p:sp>
        <p:nvSpPr>
          <p:cNvPr id="2121" name="Text Box 73"/>
          <p:cNvSpPr txBox="1">
            <a:spLocks noChangeArrowheads="1"/>
          </p:cNvSpPr>
          <p:nvPr/>
        </p:nvSpPr>
        <p:spPr bwMode="auto">
          <a:xfrm>
            <a:off x="4953000" y="1981200"/>
            <a:ext cx="9906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21" action="ppaction://hlinksldjump"/>
              </a:rPr>
              <a:t>1</a:t>
            </a:r>
            <a:endParaRPr lang="en-US" dirty="0"/>
          </a:p>
        </p:txBody>
      </p:sp>
      <p:sp>
        <p:nvSpPr>
          <p:cNvPr id="2122" name="Text Box 74"/>
          <p:cNvSpPr txBox="1">
            <a:spLocks noChangeArrowheads="1"/>
          </p:cNvSpPr>
          <p:nvPr/>
        </p:nvSpPr>
        <p:spPr bwMode="auto">
          <a:xfrm>
            <a:off x="4953000" y="28194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22" action="ppaction://hlinksldjump"/>
              </a:rPr>
              <a:t>2</a:t>
            </a:r>
            <a:endParaRPr lang="en-US" dirty="0"/>
          </a:p>
        </p:txBody>
      </p:sp>
      <p:sp>
        <p:nvSpPr>
          <p:cNvPr id="2123" name="Text Box 75"/>
          <p:cNvSpPr txBox="1">
            <a:spLocks noChangeArrowheads="1"/>
          </p:cNvSpPr>
          <p:nvPr/>
        </p:nvSpPr>
        <p:spPr bwMode="auto">
          <a:xfrm>
            <a:off x="4953000" y="3581400"/>
            <a:ext cx="914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23" action="ppaction://hlinksldjump"/>
              </a:rPr>
              <a:t>3</a:t>
            </a:r>
            <a:endParaRPr lang="en-US" dirty="0"/>
          </a:p>
        </p:txBody>
      </p:sp>
      <p:sp>
        <p:nvSpPr>
          <p:cNvPr id="2124" name="Text Box 76"/>
          <p:cNvSpPr txBox="1">
            <a:spLocks noChangeArrowheads="1"/>
          </p:cNvSpPr>
          <p:nvPr/>
        </p:nvSpPr>
        <p:spPr bwMode="auto">
          <a:xfrm>
            <a:off x="5029200" y="4419600"/>
            <a:ext cx="685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</a:t>
            </a:r>
            <a:r>
              <a:rPr lang="en-US" dirty="0">
                <a:hlinkClick r:id="rId24" action="ppaction://hlinksldjump"/>
              </a:rPr>
              <a:t>4</a:t>
            </a:r>
            <a:endParaRPr lang="en-US" dirty="0"/>
          </a:p>
        </p:txBody>
      </p:sp>
      <p:sp>
        <p:nvSpPr>
          <p:cNvPr id="2125" name="Text Box 77"/>
          <p:cNvSpPr txBox="1">
            <a:spLocks noChangeArrowheads="1"/>
          </p:cNvSpPr>
          <p:nvPr/>
        </p:nvSpPr>
        <p:spPr bwMode="auto">
          <a:xfrm>
            <a:off x="4953000" y="5181600"/>
            <a:ext cx="838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25" action="ppaction://hlinksldjump"/>
              </a:rPr>
              <a:t>5</a:t>
            </a:r>
            <a:endParaRPr lang="en-US" dirty="0"/>
          </a:p>
        </p:txBody>
      </p:sp>
      <p:sp>
        <p:nvSpPr>
          <p:cNvPr id="2126" name="Text Box 78"/>
          <p:cNvSpPr txBox="1">
            <a:spLocks noChangeArrowheads="1"/>
          </p:cNvSpPr>
          <p:nvPr/>
        </p:nvSpPr>
        <p:spPr bwMode="auto">
          <a:xfrm>
            <a:off x="6324600" y="1981200"/>
            <a:ext cx="914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26" action="ppaction://hlinksldjump"/>
              </a:rPr>
              <a:t>1</a:t>
            </a:r>
            <a:endParaRPr lang="en-US" dirty="0"/>
          </a:p>
        </p:txBody>
      </p:sp>
      <p:sp>
        <p:nvSpPr>
          <p:cNvPr id="2127" name="Text Box 79"/>
          <p:cNvSpPr txBox="1">
            <a:spLocks noChangeArrowheads="1"/>
          </p:cNvSpPr>
          <p:nvPr/>
        </p:nvSpPr>
        <p:spPr bwMode="auto">
          <a:xfrm>
            <a:off x="6400800" y="2819400"/>
            <a:ext cx="685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27" action="ppaction://hlinksldjump"/>
              </a:rPr>
              <a:t>2</a:t>
            </a:r>
            <a:endParaRPr lang="en-US" dirty="0"/>
          </a:p>
        </p:txBody>
      </p:sp>
      <p:sp>
        <p:nvSpPr>
          <p:cNvPr id="2128" name="Text Box 80"/>
          <p:cNvSpPr txBox="1">
            <a:spLocks noChangeArrowheads="1"/>
          </p:cNvSpPr>
          <p:nvPr/>
        </p:nvSpPr>
        <p:spPr bwMode="auto">
          <a:xfrm>
            <a:off x="6400800" y="3581400"/>
            <a:ext cx="762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</a:t>
            </a:r>
            <a:r>
              <a:rPr lang="en-US" dirty="0">
                <a:hlinkClick r:id="rId28" action="ppaction://hlinksldjump"/>
              </a:rPr>
              <a:t>3</a:t>
            </a:r>
            <a:endParaRPr lang="en-US" dirty="0"/>
          </a:p>
        </p:txBody>
      </p:sp>
      <p:sp>
        <p:nvSpPr>
          <p:cNvPr id="2130" name="Text Box 82"/>
          <p:cNvSpPr txBox="1">
            <a:spLocks noChangeArrowheads="1"/>
          </p:cNvSpPr>
          <p:nvPr/>
        </p:nvSpPr>
        <p:spPr bwMode="auto">
          <a:xfrm>
            <a:off x="6324600" y="4419600"/>
            <a:ext cx="914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  </a:t>
            </a:r>
            <a:r>
              <a:rPr lang="en-US" dirty="0">
                <a:hlinkClick r:id="rId29" action="ppaction://hlinksldjump"/>
              </a:rPr>
              <a:t>4</a:t>
            </a:r>
            <a:endParaRPr lang="en-US" dirty="0"/>
          </a:p>
        </p:txBody>
      </p:sp>
      <p:sp>
        <p:nvSpPr>
          <p:cNvPr id="2131" name="Text Box 83"/>
          <p:cNvSpPr txBox="1">
            <a:spLocks noChangeArrowheads="1"/>
          </p:cNvSpPr>
          <p:nvPr/>
        </p:nvSpPr>
        <p:spPr bwMode="auto">
          <a:xfrm>
            <a:off x="6400800" y="5181600"/>
            <a:ext cx="685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  </a:t>
            </a:r>
            <a:r>
              <a:rPr lang="en-US" dirty="0">
                <a:hlinkClick r:id="rId30" action="ppaction://hlinksldjump"/>
              </a:rPr>
              <a:t>5</a:t>
            </a:r>
            <a:endParaRPr lang="en-US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opard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utoUpdateAnimBg="0"/>
      <p:bldP spid="2103" grpId="0" autoUpdateAnimBg="0"/>
      <p:bldP spid="2105" grpId="0" autoUpdateAnimBg="0"/>
      <p:bldP spid="2106" grpId="0" autoUpdateAnimBg="0"/>
      <p:bldP spid="2107" grpId="0" autoUpdateAnimBg="0"/>
      <p:bldP spid="2108" grpId="0" autoUpdateAnimBg="0"/>
      <p:bldP spid="2110" grpId="0" autoUpdateAnimBg="0"/>
      <p:bldP spid="2111" grpId="0" autoUpdateAnimBg="0"/>
      <p:bldP spid="2112" grpId="0" autoUpdateAnimBg="0"/>
      <p:bldP spid="2113" grpId="0" autoUpdateAnimBg="0"/>
      <p:bldP spid="2114" grpId="0" autoUpdateAnimBg="0"/>
      <p:bldP spid="2115" grpId="0" autoUpdateAnimBg="0"/>
      <p:bldP spid="2116" grpId="0" autoUpdateAnimBg="0"/>
      <p:bldP spid="2117" grpId="0" autoUpdateAnimBg="0"/>
      <p:bldP spid="2119" grpId="0" autoUpdateAnimBg="0"/>
      <p:bldP spid="2120" grpId="0" autoUpdateAnimBg="0"/>
      <p:bldP spid="2121" grpId="0" autoUpdateAnimBg="0"/>
      <p:bldP spid="2122" grpId="0" autoUpdateAnimBg="0"/>
      <p:bldP spid="2123" grpId="0" autoUpdateAnimBg="0"/>
      <p:bldP spid="2124" grpId="0" autoUpdateAnimBg="0"/>
      <p:bldP spid="2125" grpId="0" autoUpdateAnimBg="0"/>
      <p:bldP spid="2126" grpId="0" autoUpdateAnimBg="0"/>
      <p:bldP spid="2127" grpId="0" autoUpdateAnimBg="0"/>
      <p:bldP spid="2128" grpId="0" autoUpdateAnimBg="0"/>
      <p:bldP spid="2130" grpId="0" autoUpdateAnimBg="0"/>
      <p:bldP spid="213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Find the value of </a:t>
            </a:r>
            <a:r>
              <a:rPr lang="en-US" i="1" dirty="0" smtClean="0"/>
              <a:t>A.</a:t>
            </a:r>
            <a:endParaRPr lang="en-US" dirty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209800"/>
            <a:ext cx="7772400" cy="4114800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endParaRPr lang="en-US" sz="8000" dirty="0" smtClean="0"/>
          </a:p>
          <a:p>
            <a:pPr marL="0" indent="0" algn="ctr">
              <a:spcBef>
                <a:spcPct val="0"/>
              </a:spcBef>
              <a:buNone/>
            </a:pPr>
            <a:r>
              <a:rPr lang="en-US" sz="8000" dirty="0" smtClean="0"/>
              <a:t>A – 21 = 16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9461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property</a:t>
            </a:r>
            <a:endParaRPr 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endParaRPr lang="en-US" sz="8000" dirty="0" smtClean="0"/>
          </a:p>
          <a:p>
            <a:pPr algn="ctr">
              <a:buNone/>
            </a:pPr>
            <a:r>
              <a:rPr lang="en-US" sz="8000" dirty="0" smtClean="0"/>
              <a:t>1 x 18 = 18</a:t>
            </a:r>
            <a:endParaRPr lang="en-US" sz="8000" dirty="0"/>
          </a:p>
        </p:txBody>
      </p:sp>
      <p:sp>
        <p:nvSpPr>
          <p:cNvPr id="2560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Cover the example of the property</a:t>
            </a:r>
            <a:endParaRPr 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>Associative Property</a:t>
            </a:r>
            <a:endParaRPr lang="en-US" sz="8000" dirty="0"/>
          </a:p>
        </p:txBody>
      </p:sp>
      <p:sp>
        <p:nvSpPr>
          <p:cNvPr id="2765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Write an equation – Let </a:t>
            </a:r>
            <a:r>
              <a:rPr lang="en-US" i="1" dirty="0" smtClean="0"/>
              <a:t>n</a:t>
            </a:r>
            <a:r>
              <a:rPr lang="en-US" dirty="0" smtClean="0"/>
              <a:t> be the number of pencils Jack has</a:t>
            </a: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Twice as many pencils as Jack</a:t>
            </a:r>
            <a:endParaRPr lang="en-US" dirty="0"/>
          </a:p>
        </p:txBody>
      </p:sp>
      <p:sp>
        <p:nvSpPr>
          <p:cNvPr id="2867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990600"/>
            <a:ext cx="7772400" cy="1143000"/>
          </a:xfrm>
        </p:spPr>
        <p:txBody>
          <a:bodyPr/>
          <a:lstStyle/>
          <a:p>
            <a:r>
              <a:rPr lang="en-US" dirty="0" smtClean="0"/>
              <a:t>Identify the rule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dirty="0" smtClean="0"/>
              <a:t>Rule: _____________</a:t>
            </a:r>
            <a:endParaRPr lang="en-US" sz="4400" dirty="0"/>
          </a:p>
        </p:txBody>
      </p:sp>
      <p:sp>
        <p:nvSpPr>
          <p:cNvPr id="2970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9200" y="3276600"/>
          <a:ext cx="6096000" cy="2590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Input (b )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Output (c)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447800"/>
            <a:ext cx="7772400" cy="1143000"/>
          </a:xfrm>
        </p:spPr>
        <p:txBody>
          <a:bodyPr/>
          <a:lstStyle/>
          <a:p>
            <a:r>
              <a:rPr lang="en-US" dirty="0" smtClean="0"/>
              <a:t>Solve the problem using order of operations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8000" dirty="0" smtClean="0"/>
              <a:t>11 + 9 x 8 = ?</a:t>
            </a:r>
            <a:endParaRPr lang="en-US" sz="8000" dirty="0"/>
          </a:p>
        </p:txBody>
      </p:sp>
      <p:sp>
        <p:nvSpPr>
          <p:cNvPr id="3174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Write an equation – Let </a:t>
            </a:r>
            <a:r>
              <a:rPr lang="en-US" i="1" dirty="0" smtClean="0"/>
              <a:t>n</a:t>
            </a:r>
            <a:r>
              <a:rPr lang="en-US" dirty="0" smtClean="0"/>
              <a:t> equal the number of points Sally has</a:t>
            </a:r>
            <a:endParaRPr lang="en-US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>4 points less than Sally</a:t>
            </a:r>
            <a:endParaRPr lang="en-US" sz="8000" dirty="0"/>
          </a:p>
        </p:txBody>
      </p:sp>
      <p:sp>
        <p:nvSpPr>
          <p:cNvPr id="3277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rule</a:t>
            </a:r>
            <a:endParaRPr lang="en-US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dirty="0" smtClean="0"/>
              <a:t>Rule: ____________</a:t>
            </a:r>
            <a:endParaRPr lang="en-US" sz="4400" dirty="0"/>
          </a:p>
        </p:txBody>
      </p:sp>
      <p:sp>
        <p:nvSpPr>
          <p:cNvPr id="3482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9200" y="3276600"/>
          <a:ext cx="6096000" cy="2590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Input</a:t>
                      </a:r>
                      <a:r>
                        <a:rPr lang="en-US" sz="2800" baseline="0" dirty="0" smtClean="0"/>
                        <a:t> (m)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Output (n)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Cover the example of the property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7200" dirty="0" smtClean="0"/>
              <a:t>Property of One</a:t>
            </a:r>
            <a:endParaRPr lang="en-US" sz="7200" dirty="0"/>
          </a:p>
        </p:txBody>
      </p:sp>
      <p:sp>
        <p:nvSpPr>
          <p:cNvPr id="3584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property</a:t>
            </a:r>
            <a:endParaRPr lang="en-US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endParaRPr lang="en-US" sz="7200" dirty="0" smtClean="0"/>
          </a:p>
          <a:p>
            <a:pPr algn="ctr">
              <a:buNone/>
            </a:pPr>
            <a:r>
              <a:rPr lang="en-US" sz="7200" dirty="0" smtClean="0"/>
              <a:t>18 x 11 = 11 x 18</a:t>
            </a:r>
            <a:endParaRPr lang="en-US" sz="7200" dirty="0"/>
          </a:p>
        </p:txBody>
      </p:sp>
      <p:sp>
        <p:nvSpPr>
          <p:cNvPr id="4096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>4b = 24</a:t>
            </a:r>
            <a:endParaRPr lang="en-US" sz="8000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Find the value of b</a:t>
            </a:r>
            <a:endParaRPr lang="en-US" dirty="0"/>
          </a:p>
        </p:txBody>
      </p:sp>
      <p:sp>
        <p:nvSpPr>
          <p:cNvPr id="2458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Write an equation – Let </a:t>
            </a:r>
            <a:r>
              <a:rPr lang="en-US" i="1" dirty="0" smtClean="0"/>
              <a:t>n</a:t>
            </a:r>
            <a:r>
              <a:rPr lang="en-US" dirty="0" smtClean="0"/>
              <a:t> equal the number of pencils Jack has</a:t>
            </a:r>
            <a:endParaRPr 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>Half as many pencils as Jack</a:t>
            </a:r>
            <a:endParaRPr lang="en-US" sz="8000" dirty="0"/>
          </a:p>
        </p:txBody>
      </p:sp>
      <p:sp>
        <p:nvSpPr>
          <p:cNvPr id="4198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property</a:t>
            </a:r>
            <a:endParaRPr lang="en-US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6200" dirty="0" smtClean="0"/>
              <a:t>(2 x 5) x 7 = 2 x (5 x 7)</a:t>
            </a:r>
            <a:endParaRPr lang="en-US" sz="6200" dirty="0"/>
          </a:p>
        </p:txBody>
      </p:sp>
      <p:sp>
        <p:nvSpPr>
          <p:cNvPr id="4301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Cover the example of the property</a:t>
            </a:r>
            <a:endParaRPr lang="en-US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>Commutative Property</a:t>
            </a:r>
            <a:endParaRPr lang="en-US" sz="8000" dirty="0"/>
          </a:p>
        </p:txBody>
      </p:sp>
      <p:sp>
        <p:nvSpPr>
          <p:cNvPr id="4403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property</a:t>
            </a:r>
            <a:endParaRPr lang="en-US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/>
            </a:r>
            <a:br>
              <a:rPr lang="en-US" sz="8000" dirty="0" smtClean="0"/>
            </a:br>
            <a:r>
              <a:rPr lang="en-US" sz="8000" dirty="0" smtClean="0"/>
              <a:t>5 x 0 = 0</a:t>
            </a:r>
            <a:endParaRPr lang="en-US" sz="8000" dirty="0"/>
          </a:p>
        </p:txBody>
      </p:sp>
      <p:sp>
        <p:nvSpPr>
          <p:cNvPr id="4506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r>
              <a:rPr lang="en-US" dirty="0" smtClean="0"/>
              <a:t>Solve the problem using order of operations</a:t>
            </a:r>
            <a:endParaRPr 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2209800"/>
            <a:ext cx="7924800" cy="4114800"/>
          </a:xfrm>
        </p:spPr>
        <p:txBody>
          <a:bodyPr/>
          <a:lstStyle/>
          <a:p>
            <a:pPr algn="ctr">
              <a:buNone/>
            </a:pPr>
            <a:r>
              <a:rPr lang="en-US" sz="8000" dirty="0" smtClean="0"/>
              <a:t/>
            </a:r>
            <a:br>
              <a:rPr lang="en-US" sz="8000" dirty="0" smtClean="0"/>
            </a:br>
            <a:r>
              <a:rPr lang="en-US" sz="8000" dirty="0" smtClean="0"/>
              <a:t>(8 + 3) x 2 – 3 = ?</a:t>
            </a:r>
            <a:endParaRPr lang="en-US" sz="8000" dirty="0"/>
          </a:p>
        </p:txBody>
      </p:sp>
      <p:sp>
        <p:nvSpPr>
          <p:cNvPr id="4608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Write an equation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>7 more than 8 times a number</a:t>
            </a:r>
            <a:endParaRPr lang="en-US" sz="8000" dirty="0"/>
          </a:p>
        </p:txBody>
      </p:sp>
      <p:sp>
        <p:nvSpPr>
          <p:cNvPr id="4710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Cover the example of the property</a:t>
            </a:r>
            <a:endParaRPr lang="en-US" dirty="0"/>
          </a:p>
        </p:txBody>
      </p:sp>
      <p:sp>
        <p:nvSpPr>
          <p:cNvPr id="48131" name="AutoShape 3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8000" dirty="0" smtClean="0"/>
              <a:t>Distributive Property</a:t>
            </a:r>
            <a:endParaRPr lang="en-US" sz="80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Cover the example of the property</a:t>
            </a: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r>
              <a:rPr lang="en-US" sz="8000" dirty="0" smtClean="0"/>
              <a:t>Distributive Property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512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Find the rule for the function table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dirty="0" smtClean="0"/>
              <a:t>Rule:  _____________________</a:t>
            </a:r>
            <a:endParaRPr lang="en-US" sz="4400" dirty="0"/>
          </a:p>
        </p:txBody>
      </p:sp>
      <p:sp>
        <p:nvSpPr>
          <p:cNvPr id="717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95400" y="3200400"/>
          <a:ext cx="6096000" cy="2590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48000"/>
                <a:gridCol w="3048000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Input (p)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Output (r)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13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11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9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7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Write an equation – Let </a:t>
            </a:r>
            <a:r>
              <a:rPr lang="en-US" i="1" dirty="0" smtClean="0"/>
              <a:t>n</a:t>
            </a:r>
            <a:r>
              <a:rPr lang="en-US" dirty="0" smtClean="0"/>
              <a:t> be the number of points Sally has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endParaRPr lang="en-US" sz="6600" dirty="0" smtClean="0"/>
          </a:p>
          <a:p>
            <a:pPr marL="0" indent="0" algn="ctr">
              <a:spcBef>
                <a:spcPct val="0"/>
              </a:spcBef>
              <a:buNone/>
            </a:pPr>
            <a:r>
              <a:rPr lang="en-US" sz="6600" dirty="0" smtClean="0"/>
              <a:t>6 more points than Sally</a:t>
            </a:r>
            <a:endParaRPr lang="en-US" sz="6600" dirty="0"/>
          </a:p>
        </p:txBody>
      </p:sp>
      <p:sp>
        <p:nvSpPr>
          <p:cNvPr id="9220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property 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None/>
            </a:pPr>
            <a:endParaRPr lang="en-US" sz="5400" dirty="0" smtClean="0">
              <a:solidFill>
                <a:schemeClr val="tx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sz="5400" dirty="0" smtClean="0">
                <a:solidFill>
                  <a:schemeClr val="tx1"/>
                </a:solidFill>
              </a:rPr>
              <a:t>26 x 9 = (20 x 9) + (6 x 9)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1126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rule</a:t>
            </a:r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 algn="ctr">
              <a:spcBef>
                <a:spcPct val="0"/>
              </a:spcBef>
              <a:buNone/>
            </a:pPr>
            <a:endParaRPr lang="en-US" sz="2400" dirty="0"/>
          </a:p>
          <a:p>
            <a:pPr marL="0" indent="0" algn="ctr">
              <a:spcBef>
                <a:spcPct val="0"/>
              </a:spcBef>
              <a:buNone/>
            </a:pPr>
            <a:r>
              <a:rPr lang="en-US" sz="4400" dirty="0" smtClean="0"/>
              <a:t>Rule: __________________</a:t>
            </a:r>
            <a:endParaRPr lang="en-US" sz="4400" dirty="0"/>
          </a:p>
        </p:txBody>
      </p:sp>
      <p:sp>
        <p:nvSpPr>
          <p:cNvPr id="13316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447800" y="3505200"/>
          <a:ext cx="6096000" cy="2316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Input (t)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Output (s)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3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1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15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5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21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7</a:t>
                      </a:r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What must be equal for the balance to be true?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endParaRPr lang="en-US" sz="2400" dirty="0"/>
          </a:p>
        </p:txBody>
      </p:sp>
      <p:sp>
        <p:nvSpPr>
          <p:cNvPr id="15364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Cross 6"/>
          <p:cNvSpPr/>
          <p:nvPr/>
        </p:nvSpPr>
        <p:spPr bwMode="auto">
          <a:xfrm>
            <a:off x="1905000" y="3276600"/>
            <a:ext cx="609600" cy="609600"/>
          </a:xfrm>
          <a:prstGeom prst="plus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743200" y="3200400"/>
            <a:ext cx="685800" cy="6858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Moon 8"/>
          <p:cNvSpPr/>
          <p:nvPr/>
        </p:nvSpPr>
        <p:spPr bwMode="auto">
          <a:xfrm>
            <a:off x="3505200" y="3276600"/>
            <a:ext cx="304800" cy="609600"/>
          </a:xfrm>
          <a:prstGeom prst="mo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990600" y="3200400"/>
            <a:ext cx="685800" cy="6858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876800" y="3200400"/>
            <a:ext cx="762000" cy="6858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3" name="Cross 12"/>
          <p:cNvSpPr/>
          <p:nvPr/>
        </p:nvSpPr>
        <p:spPr bwMode="auto">
          <a:xfrm>
            <a:off x="5791200" y="3276600"/>
            <a:ext cx="685800" cy="609600"/>
          </a:xfrm>
          <a:prstGeom prst="plus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4" name="Cross 13"/>
          <p:cNvSpPr/>
          <p:nvPr/>
        </p:nvSpPr>
        <p:spPr bwMode="auto">
          <a:xfrm>
            <a:off x="6629400" y="3276600"/>
            <a:ext cx="609600" cy="609600"/>
          </a:xfrm>
          <a:prstGeom prst="plus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Heart 14"/>
          <p:cNvSpPr/>
          <p:nvPr/>
        </p:nvSpPr>
        <p:spPr bwMode="auto">
          <a:xfrm>
            <a:off x="7391400" y="3276600"/>
            <a:ext cx="838200" cy="609600"/>
          </a:xfrm>
          <a:prstGeom prst="hear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6" name="Moon 15"/>
          <p:cNvSpPr/>
          <p:nvPr/>
        </p:nvSpPr>
        <p:spPr bwMode="auto">
          <a:xfrm>
            <a:off x="4495800" y="3276600"/>
            <a:ext cx="304800" cy="609600"/>
          </a:xfrm>
          <a:prstGeom prst="mo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 rot="5400000">
            <a:off x="2781300" y="4457700"/>
            <a:ext cx="2819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838200" y="4038600"/>
            <a:ext cx="74676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Identify the value of         ,       , and         .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2286000"/>
            <a:ext cx="7772400" cy="4114800"/>
          </a:xfrm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US" sz="2400" dirty="0" smtClean="0"/>
              <a:t>		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sz="2400" dirty="0" smtClean="0"/>
              <a:t>	       </a:t>
            </a:r>
            <a:r>
              <a:rPr lang="en-US" sz="4400" dirty="0" smtClean="0"/>
              <a:t>+</a:t>
            </a:r>
            <a:r>
              <a:rPr lang="en-US" sz="2400" dirty="0" smtClean="0"/>
              <a:t> </a:t>
            </a:r>
            <a:r>
              <a:rPr lang="en-US" sz="2400" dirty="0"/>
              <a:t>	</a:t>
            </a:r>
            <a:r>
              <a:rPr lang="en-US" sz="2400" dirty="0" smtClean="0"/>
              <a:t>  </a:t>
            </a:r>
            <a:r>
              <a:rPr lang="en-US" sz="4400" dirty="0" smtClean="0"/>
              <a:t>+</a:t>
            </a:r>
            <a:r>
              <a:rPr lang="en-US" sz="2400" dirty="0" smtClean="0"/>
              <a:t>	         </a:t>
            </a:r>
            <a:r>
              <a:rPr lang="en-US" sz="4400" dirty="0" smtClean="0"/>
              <a:t>=  27   </a:t>
            </a:r>
          </a:p>
          <a:p>
            <a:pPr marL="0" indent="0">
              <a:spcBef>
                <a:spcPct val="0"/>
              </a:spcBef>
              <a:buFontTx/>
              <a:buNone/>
            </a:pPr>
            <a:endParaRPr lang="en-US" sz="4400" dirty="0"/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sz="4400" dirty="0" smtClean="0"/>
              <a:t>          +         +        = 22</a:t>
            </a:r>
          </a:p>
          <a:p>
            <a:pPr marL="0" indent="0">
              <a:spcBef>
                <a:spcPct val="0"/>
              </a:spcBef>
              <a:buFontTx/>
              <a:buNone/>
            </a:pPr>
            <a:endParaRPr lang="en-US" sz="4400" dirty="0"/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sz="4400" dirty="0" smtClean="0"/>
              <a:t>          +           =  14   </a:t>
            </a:r>
            <a:endParaRPr lang="en-US" sz="4400" dirty="0"/>
          </a:p>
        </p:txBody>
      </p:sp>
      <p:sp>
        <p:nvSpPr>
          <p:cNvPr id="17412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086600" y="5943600"/>
            <a:ext cx="838200" cy="609600"/>
          </a:xfrm>
          <a:prstGeom prst="actionButtonBackPrevious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Diamond 6"/>
          <p:cNvSpPr/>
          <p:nvPr/>
        </p:nvSpPr>
        <p:spPr bwMode="auto">
          <a:xfrm>
            <a:off x="1143000" y="2514600"/>
            <a:ext cx="838200" cy="914400"/>
          </a:xfrm>
          <a:prstGeom prst="diamon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Diamond 7"/>
          <p:cNvSpPr/>
          <p:nvPr/>
        </p:nvSpPr>
        <p:spPr bwMode="auto">
          <a:xfrm>
            <a:off x="2743200" y="2514600"/>
            <a:ext cx="838200" cy="914400"/>
          </a:xfrm>
          <a:prstGeom prst="diamon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Diamond 8"/>
          <p:cNvSpPr/>
          <p:nvPr/>
        </p:nvSpPr>
        <p:spPr bwMode="auto">
          <a:xfrm>
            <a:off x="4114800" y="2514600"/>
            <a:ext cx="838200" cy="914400"/>
          </a:xfrm>
          <a:prstGeom prst="diamon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0" name="Diamond 9"/>
          <p:cNvSpPr/>
          <p:nvPr/>
        </p:nvSpPr>
        <p:spPr bwMode="auto">
          <a:xfrm>
            <a:off x="1066800" y="5257800"/>
            <a:ext cx="838200" cy="914400"/>
          </a:xfrm>
          <a:prstGeom prst="diamon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1" name="Diamond 10"/>
          <p:cNvSpPr/>
          <p:nvPr/>
        </p:nvSpPr>
        <p:spPr bwMode="auto">
          <a:xfrm>
            <a:off x="2667000" y="3886200"/>
            <a:ext cx="838200" cy="914400"/>
          </a:xfrm>
          <a:prstGeom prst="diamon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Right Triangle 11"/>
          <p:cNvSpPr/>
          <p:nvPr/>
        </p:nvSpPr>
        <p:spPr bwMode="auto">
          <a:xfrm>
            <a:off x="2819400" y="5410200"/>
            <a:ext cx="685800" cy="762000"/>
          </a:xfrm>
          <a:prstGeom prst="rt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Right Triangle 14"/>
          <p:cNvSpPr/>
          <p:nvPr/>
        </p:nvSpPr>
        <p:spPr bwMode="auto">
          <a:xfrm>
            <a:off x="4191000" y="3962400"/>
            <a:ext cx="685800" cy="762000"/>
          </a:xfrm>
          <a:prstGeom prst="rt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1143000" y="3962400"/>
            <a:ext cx="838200" cy="8382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7" name="Diamond 16"/>
          <p:cNvSpPr/>
          <p:nvPr/>
        </p:nvSpPr>
        <p:spPr bwMode="auto">
          <a:xfrm>
            <a:off x="5791200" y="609600"/>
            <a:ext cx="838200" cy="914400"/>
          </a:xfrm>
          <a:prstGeom prst="diamond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7010400" y="609600"/>
            <a:ext cx="838200" cy="8382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9" name="Right Triangle 18"/>
          <p:cNvSpPr/>
          <p:nvPr/>
        </p:nvSpPr>
        <p:spPr bwMode="auto">
          <a:xfrm>
            <a:off x="4572000" y="1447800"/>
            <a:ext cx="685800" cy="762000"/>
          </a:xfrm>
          <a:prstGeom prst="rtTriangl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atre">
  <a:themeElements>
    <a:clrScheme name="Theatre 1">
      <a:dk1>
        <a:srgbClr val="00005B"/>
      </a:dk1>
      <a:lt1>
        <a:srgbClr val="F8F8F8"/>
      </a:lt1>
      <a:dk2>
        <a:srgbClr val="0000FF"/>
      </a:dk2>
      <a:lt2>
        <a:srgbClr val="FFCC00"/>
      </a:lt2>
      <a:accent1>
        <a:srgbClr val="98BAFF"/>
      </a:accent1>
      <a:accent2>
        <a:srgbClr val="009900"/>
      </a:accent2>
      <a:accent3>
        <a:srgbClr val="AAAAFF"/>
      </a:accent3>
      <a:accent4>
        <a:srgbClr val="D4D4D4"/>
      </a:accent4>
      <a:accent5>
        <a:srgbClr val="CAD9FF"/>
      </a:accent5>
      <a:accent6>
        <a:srgbClr val="008A00"/>
      </a:accent6>
      <a:hlink>
        <a:srgbClr val="350035"/>
      </a:hlink>
      <a:folHlink>
        <a:srgbClr val="5980D8"/>
      </a:folHlink>
    </a:clrScheme>
    <a:fontScheme name="Theatr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Theatre 1">
        <a:dk1>
          <a:srgbClr val="00005B"/>
        </a:dk1>
        <a:lt1>
          <a:srgbClr val="F8F8F8"/>
        </a:lt1>
        <a:dk2>
          <a:srgbClr val="0000FF"/>
        </a:dk2>
        <a:lt2>
          <a:srgbClr val="FFCC00"/>
        </a:lt2>
        <a:accent1>
          <a:srgbClr val="98BAFF"/>
        </a:accent1>
        <a:accent2>
          <a:srgbClr val="009900"/>
        </a:accent2>
        <a:accent3>
          <a:srgbClr val="AAAAFF"/>
        </a:accent3>
        <a:accent4>
          <a:srgbClr val="D4D4D4"/>
        </a:accent4>
        <a:accent5>
          <a:srgbClr val="CAD9FF"/>
        </a:accent5>
        <a:accent6>
          <a:srgbClr val="008A00"/>
        </a:accent6>
        <a:hlink>
          <a:srgbClr val="350035"/>
        </a:hlink>
        <a:folHlink>
          <a:srgbClr val="5980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eatre 2">
        <a:dk1>
          <a:srgbClr val="000000"/>
        </a:dk1>
        <a:lt1>
          <a:srgbClr val="FFFFFF"/>
        </a:lt1>
        <a:dk2>
          <a:srgbClr val="003399"/>
        </a:dk2>
        <a:lt2>
          <a:srgbClr val="5A92D2"/>
        </a:lt2>
        <a:accent1>
          <a:srgbClr val="CCECFF"/>
        </a:accent1>
        <a:accent2>
          <a:srgbClr val="CC99FF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B98AE7"/>
        </a:accent6>
        <a:hlink>
          <a:srgbClr val="FFF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eatre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FFFF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eatre 4">
        <a:dk1>
          <a:srgbClr val="333300"/>
        </a:dk1>
        <a:lt1>
          <a:srgbClr val="F8F8F8"/>
        </a:lt1>
        <a:dk2>
          <a:srgbClr val="B4AD8B"/>
        </a:dk2>
        <a:lt2>
          <a:srgbClr val="FFFF99"/>
        </a:lt2>
        <a:accent1>
          <a:srgbClr val="F5F5DE"/>
        </a:accent1>
        <a:accent2>
          <a:srgbClr val="00CCCC"/>
        </a:accent2>
        <a:accent3>
          <a:srgbClr val="D6D3C4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eatre 5">
        <a:dk1>
          <a:srgbClr val="003300"/>
        </a:dk1>
        <a:lt1>
          <a:srgbClr val="F8F8F8"/>
        </a:lt1>
        <a:dk2>
          <a:srgbClr val="009966"/>
        </a:dk2>
        <a:lt2>
          <a:srgbClr val="FFCC00"/>
        </a:lt2>
        <a:accent1>
          <a:srgbClr val="F5F5DE"/>
        </a:accent1>
        <a:accent2>
          <a:srgbClr val="00CCCC"/>
        </a:accent2>
        <a:accent3>
          <a:srgbClr val="AACAB8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eatre 6">
        <a:dk1>
          <a:srgbClr val="660033"/>
        </a:dk1>
        <a:lt1>
          <a:srgbClr val="F8F8F8"/>
        </a:lt1>
        <a:dk2>
          <a:srgbClr val="D60093"/>
        </a:dk2>
        <a:lt2>
          <a:srgbClr val="FFCC00"/>
        </a:lt2>
        <a:accent1>
          <a:srgbClr val="F5F5DE"/>
        </a:accent1>
        <a:accent2>
          <a:srgbClr val="009900"/>
        </a:accent2>
        <a:accent3>
          <a:srgbClr val="E8AAC8"/>
        </a:accent3>
        <a:accent4>
          <a:srgbClr val="D4D4D4"/>
        </a:accent4>
        <a:accent5>
          <a:srgbClr val="F9F9EC"/>
        </a:accent5>
        <a:accent6>
          <a:srgbClr val="008A00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5B"/>
    </a:dk1>
    <a:lt1>
      <a:srgbClr val="F8F8F8"/>
    </a:lt1>
    <a:dk2>
      <a:srgbClr val="0000FF"/>
    </a:dk2>
    <a:lt2>
      <a:srgbClr val="FFCC00"/>
    </a:lt2>
    <a:accent1>
      <a:srgbClr val="98BAFF"/>
    </a:accent1>
    <a:accent2>
      <a:srgbClr val="009900"/>
    </a:accent2>
    <a:accent3>
      <a:srgbClr val="AAAAFF"/>
    </a:accent3>
    <a:accent4>
      <a:srgbClr val="D4D4D4"/>
    </a:accent4>
    <a:accent5>
      <a:srgbClr val="CAD9FF"/>
    </a:accent5>
    <a:accent6>
      <a:srgbClr val="008A00"/>
    </a:accent6>
    <a:hlink>
      <a:srgbClr val="FFF7FF"/>
    </a:hlink>
    <a:folHlink>
      <a:srgbClr val="050A1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Designs\Theatre.pot</Template>
  <TotalTime>811</TotalTime>
  <Words>384</Words>
  <Application>Microsoft PowerPoint</Application>
  <PresentationFormat>On-screen Show (4:3)</PresentationFormat>
  <Paragraphs>127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Times New Roman</vt:lpstr>
      <vt:lpstr>Copperplate Gothic Bold</vt:lpstr>
      <vt:lpstr>Brush Script MT</vt:lpstr>
      <vt:lpstr>Theatre</vt:lpstr>
      <vt:lpstr>Algebra Bingo Clues</vt:lpstr>
      <vt:lpstr>Find the value of b</vt:lpstr>
      <vt:lpstr>Cover the example of the property</vt:lpstr>
      <vt:lpstr>Find the rule for the function table</vt:lpstr>
      <vt:lpstr>Write an equation – Let n be the number of points Sally has</vt:lpstr>
      <vt:lpstr>Identify the property </vt:lpstr>
      <vt:lpstr>Identify the rule</vt:lpstr>
      <vt:lpstr>What must be equal for the balance to be true?</vt:lpstr>
      <vt:lpstr>Identify the value of         ,       , and         .</vt:lpstr>
      <vt:lpstr>Find the value of A.</vt:lpstr>
      <vt:lpstr>Identify the property</vt:lpstr>
      <vt:lpstr>Cover the example of the property</vt:lpstr>
      <vt:lpstr>Write an equation – Let n be the number of pencils Jack has</vt:lpstr>
      <vt:lpstr>Identify the rule</vt:lpstr>
      <vt:lpstr>Solve the problem using order of operations</vt:lpstr>
      <vt:lpstr>Write an equation – Let n equal the number of points Sally has</vt:lpstr>
      <vt:lpstr>Identify the rule</vt:lpstr>
      <vt:lpstr>Cover the example of the property</vt:lpstr>
      <vt:lpstr>Identify the property</vt:lpstr>
      <vt:lpstr>Write an equation – Let n equal the number of pencils Jack has</vt:lpstr>
      <vt:lpstr>Identify the property</vt:lpstr>
      <vt:lpstr>Cover the example of the property</vt:lpstr>
      <vt:lpstr>Identify the property</vt:lpstr>
      <vt:lpstr>Solve the problem using order of operations</vt:lpstr>
      <vt:lpstr>Write an equation</vt:lpstr>
      <vt:lpstr>Cover the example of the property</vt:lpstr>
    </vt:vector>
  </TitlesOfParts>
  <Company>RANDOLPH COUNTY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Formula Jeopardy!!!</dc:title>
  <dc:creator>Craig Smith</dc:creator>
  <cp:lastModifiedBy>Ashley McLeod</cp:lastModifiedBy>
  <cp:revision>71</cp:revision>
  <dcterms:created xsi:type="dcterms:W3CDTF">2000-02-24T21:05:08Z</dcterms:created>
  <dcterms:modified xsi:type="dcterms:W3CDTF">2010-04-22T03:05:37Z</dcterms:modified>
</cp:coreProperties>
</file>